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459" r:id="rId3"/>
    <p:sldId id="268" r:id="rId4"/>
    <p:sldId id="460" r:id="rId5"/>
    <p:sldId id="487" r:id="rId6"/>
    <p:sldId id="269" r:id="rId7"/>
    <p:sldId id="272" r:id="rId8"/>
    <p:sldId id="273" r:id="rId9"/>
    <p:sldId id="462" r:id="rId10"/>
    <p:sldId id="393" r:id="rId11"/>
    <p:sldId id="392" r:id="rId12"/>
    <p:sldId id="463" r:id="rId13"/>
    <p:sldId id="400" r:id="rId14"/>
    <p:sldId id="464" r:id="rId15"/>
    <p:sldId id="407" r:id="rId16"/>
    <p:sldId id="408" r:id="rId17"/>
    <p:sldId id="409" r:id="rId18"/>
  </p:sldIdLst>
  <p:sldSz cx="9144000" cy="6858000" type="screen4x3"/>
  <p:notesSz cx="67945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00000"/>
    <a:srgbClr val="FF3300"/>
    <a:srgbClr val="4D7400"/>
    <a:srgbClr val="006600"/>
    <a:srgbClr val="FF0000"/>
    <a:srgbClr val="CC0099"/>
    <a:srgbClr val="339966"/>
    <a:srgbClr val="CC0000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3" autoAdjust="0"/>
    <p:restoredTop sz="77027" autoAdjust="0"/>
  </p:normalViewPr>
  <p:slideViewPr>
    <p:cSldViewPr>
      <p:cViewPr>
        <p:scale>
          <a:sx n="80" d="100"/>
          <a:sy n="80" d="100"/>
        </p:scale>
        <p:origin x="-93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563010-B40F-4FC9-B4B4-6E5851BEE3C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AD6C53-FCE2-4C42-B375-E35B90F2F5F7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4800" b="1" dirty="0" smtClean="0">
              <a:latin typeface="Arial" pitchFamily="34" charset="0"/>
              <a:cs typeface="Arial" pitchFamily="34" charset="0"/>
            </a:rPr>
            <a:t>ФГОС</a:t>
          </a:r>
          <a:endParaRPr lang="ru-RU" sz="4800" b="1" dirty="0">
            <a:latin typeface="Arial" pitchFamily="34" charset="0"/>
            <a:cs typeface="Arial" pitchFamily="34" charset="0"/>
          </a:endParaRPr>
        </a:p>
      </dgm:t>
    </dgm:pt>
    <dgm:pt modelId="{AF40C49E-2A10-4B9F-81F9-537B44BF755B}" type="parTrans" cxnId="{77204C81-39A0-46ED-ABA7-98E9906E992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A6921A9-76F0-477C-ADB3-13912B07F874}" type="sibTrans" cxnId="{77204C81-39A0-46ED-ABA7-98E9906E992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AA94975-A91E-4C19-A717-FC7FF270B3A1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Требования </a:t>
          </a:r>
          <a:br>
            <a:rPr lang="ru-RU" dirty="0" smtClean="0">
              <a:latin typeface="Arial" pitchFamily="34" charset="0"/>
              <a:cs typeface="Arial" pitchFamily="34" charset="0"/>
            </a:rPr>
          </a:br>
          <a:r>
            <a:rPr lang="ru-RU" b="0" dirty="0" smtClean="0">
              <a:latin typeface="Arial" pitchFamily="34" charset="0"/>
              <a:cs typeface="Arial" pitchFamily="34" charset="0"/>
            </a:rPr>
            <a:t>к</a:t>
          </a:r>
          <a:r>
            <a:rPr lang="ru-RU" b="1" dirty="0" smtClean="0">
              <a:latin typeface="Arial" pitchFamily="34" charset="0"/>
              <a:cs typeface="Arial" pitchFamily="34" charset="0"/>
            </a:rPr>
            <a:t> структуре</a:t>
          </a:r>
          <a:r>
            <a:rPr lang="ru-RU" dirty="0" smtClean="0">
              <a:latin typeface="Arial" pitchFamily="34" charset="0"/>
              <a:cs typeface="Arial" pitchFamily="34" charset="0"/>
            </a:rPr>
            <a:t> ООП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25EFF89C-46B1-4D16-BCF3-61B035B59C9C}" type="parTrans" cxnId="{ABA11926-7F1E-4171-A576-F913DC7B66C8}">
      <dgm:prSet/>
      <dgm:spPr/>
      <dgm:t>
        <a:bodyPr/>
        <a:lstStyle/>
        <a:p>
          <a:endParaRPr lang="ru-RU" dirty="0">
            <a:latin typeface="Arial" pitchFamily="34" charset="0"/>
            <a:cs typeface="Arial" pitchFamily="34" charset="0"/>
          </a:endParaRPr>
        </a:p>
      </dgm:t>
    </dgm:pt>
    <dgm:pt modelId="{C84D83E3-9A6A-4677-95C7-2E296E1E1B69}" type="sibTrans" cxnId="{ABA11926-7F1E-4171-A576-F913DC7B66C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87A9BA89-CF5A-4A0C-91F2-411928B5330B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Требования</a:t>
          </a:r>
          <a:br>
            <a:rPr lang="ru-RU" dirty="0" smtClean="0">
              <a:latin typeface="Arial" pitchFamily="34" charset="0"/>
              <a:cs typeface="Arial" pitchFamily="34" charset="0"/>
            </a:rPr>
          </a:br>
          <a:r>
            <a:rPr lang="ru-RU" b="0" dirty="0" smtClean="0">
              <a:latin typeface="Arial" pitchFamily="34" charset="0"/>
              <a:cs typeface="Arial" pitchFamily="34" charset="0"/>
            </a:rPr>
            <a:t>к</a:t>
          </a:r>
          <a:r>
            <a:rPr lang="ru-RU" b="1" dirty="0" smtClean="0">
              <a:latin typeface="Arial" pitchFamily="34" charset="0"/>
              <a:cs typeface="Arial" pitchFamily="34" charset="0"/>
            </a:rPr>
            <a:t> условиям</a:t>
          </a:r>
          <a:r>
            <a:rPr lang="ru-RU" dirty="0" smtClean="0">
              <a:latin typeface="Arial" pitchFamily="34" charset="0"/>
              <a:cs typeface="Arial" pitchFamily="34" charset="0"/>
            </a:rPr>
            <a:t> </a:t>
          </a:r>
          <a:r>
            <a:rPr lang="ru-RU" b="0" dirty="0" smtClean="0">
              <a:latin typeface="Arial" pitchFamily="34" charset="0"/>
              <a:cs typeface="Arial" pitchFamily="34" charset="0"/>
            </a:rPr>
            <a:t>реализации</a:t>
          </a:r>
          <a:r>
            <a:rPr lang="ru-RU" dirty="0" smtClean="0">
              <a:latin typeface="Arial" pitchFamily="34" charset="0"/>
              <a:cs typeface="Arial" pitchFamily="34" charset="0"/>
            </a:rPr>
            <a:t> ООП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6E3349CC-A509-427B-A6B3-B23C0D58ADFF}" type="parTrans" cxnId="{4ED4FDF4-E8B6-4A21-9B1A-26556020612E}">
      <dgm:prSet/>
      <dgm:spPr/>
      <dgm:t>
        <a:bodyPr/>
        <a:lstStyle/>
        <a:p>
          <a:endParaRPr lang="ru-RU" dirty="0">
            <a:latin typeface="Arial" pitchFamily="34" charset="0"/>
            <a:cs typeface="Arial" pitchFamily="34" charset="0"/>
          </a:endParaRPr>
        </a:p>
      </dgm:t>
    </dgm:pt>
    <dgm:pt modelId="{6EEABCA2-263C-4FE9-824B-F1B520720606}" type="sibTrans" cxnId="{4ED4FDF4-E8B6-4A21-9B1A-26556020612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CC70DE7-CD8E-4A3B-8B70-3BC75659E06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Требования</a:t>
          </a:r>
          <a:br>
            <a:rPr lang="ru-RU" dirty="0" smtClean="0">
              <a:latin typeface="Arial" pitchFamily="34" charset="0"/>
              <a:cs typeface="Arial" pitchFamily="34" charset="0"/>
            </a:rPr>
          </a:br>
          <a:r>
            <a:rPr lang="ru-RU" dirty="0" smtClean="0">
              <a:latin typeface="Arial" pitchFamily="34" charset="0"/>
              <a:cs typeface="Arial" pitchFamily="34" charset="0"/>
            </a:rPr>
            <a:t>к </a:t>
          </a:r>
          <a:r>
            <a:rPr lang="ru-RU" b="1" dirty="0" smtClean="0">
              <a:latin typeface="Arial" pitchFamily="34" charset="0"/>
              <a:cs typeface="Arial" pitchFamily="34" charset="0"/>
            </a:rPr>
            <a:t>результатам</a:t>
          </a:r>
          <a:r>
            <a:rPr lang="ru-RU" dirty="0" smtClean="0">
              <a:latin typeface="Arial" pitchFamily="34" charset="0"/>
              <a:cs typeface="Arial" pitchFamily="34" charset="0"/>
            </a:rPr>
            <a:t> освоения ООП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3F9AED2-2953-4A31-AAD0-5958F4883D6C}" type="parTrans" cxnId="{3D312702-01D5-4A1A-A01F-FE05CE02E199}">
      <dgm:prSet/>
      <dgm:spPr/>
      <dgm:t>
        <a:bodyPr/>
        <a:lstStyle/>
        <a:p>
          <a:endParaRPr lang="ru-RU" dirty="0">
            <a:latin typeface="Arial" pitchFamily="34" charset="0"/>
            <a:cs typeface="Arial" pitchFamily="34" charset="0"/>
          </a:endParaRPr>
        </a:p>
      </dgm:t>
    </dgm:pt>
    <dgm:pt modelId="{ED17DA49-881A-4B88-97DA-0E95ACC2977A}" type="sibTrans" cxnId="{3D312702-01D5-4A1A-A01F-FE05CE02E19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49F2A7E-2872-4747-8117-ABFDCF6CA549}" type="pres">
      <dgm:prSet presAssocID="{34563010-B40F-4FC9-B4B4-6E5851BEE3C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0343BD-8112-4D8D-9AC0-551FA3B60242}" type="pres">
      <dgm:prSet presAssocID="{5EAD6C53-FCE2-4C42-B375-E35B90F2F5F7}" presName="root" presStyleCnt="0"/>
      <dgm:spPr/>
    </dgm:pt>
    <dgm:pt modelId="{B7315C0E-70CE-4234-99A5-351D3F927F64}" type="pres">
      <dgm:prSet presAssocID="{5EAD6C53-FCE2-4C42-B375-E35B90F2F5F7}" presName="rootComposite" presStyleCnt="0"/>
      <dgm:spPr/>
    </dgm:pt>
    <dgm:pt modelId="{3ED73DF2-484E-44D2-9CD5-C00217C16C3A}" type="pres">
      <dgm:prSet presAssocID="{5EAD6C53-FCE2-4C42-B375-E35B90F2F5F7}" presName="rootText" presStyleLbl="node1" presStyleIdx="0" presStyleCnt="1" custScaleX="189870" custScaleY="128428"/>
      <dgm:spPr/>
      <dgm:t>
        <a:bodyPr/>
        <a:lstStyle/>
        <a:p>
          <a:endParaRPr lang="ru-RU"/>
        </a:p>
      </dgm:t>
    </dgm:pt>
    <dgm:pt modelId="{2C3D45F5-9BE2-4922-8F33-A7B68177A80C}" type="pres">
      <dgm:prSet presAssocID="{5EAD6C53-FCE2-4C42-B375-E35B90F2F5F7}" presName="rootConnector" presStyleLbl="node1" presStyleIdx="0" presStyleCnt="1"/>
      <dgm:spPr/>
      <dgm:t>
        <a:bodyPr/>
        <a:lstStyle/>
        <a:p>
          <a:endParaRPr lang="ru-RU"/>
        </a:p>
      </dgm:t>
    </dgm:pt>
    <dgm:pt modelId="{8CE9550D-7639-4300-9086-1747046FE966}" type="pres">
      <dgm:prSet presAssocID="{5EAD6C53-FCE2-4C42-B375-E35B90F2F5F7}" presName="childShape" presStyleCnt="0"/>
      <dgm:spPr/>
    </dgm:pt>
    <dgm:pt modelId="{E399C37D-B054-4A5C-BE86-F36670A3B11D}" type="pres">
      <dgm:prSet presAssocID="{25EFF89C-46B1-4D16-BCF3-61B035B59C9C}" presName="Name13" presStyleLbl="parChTrans1D2" presStyleIdx="0" presStyleCnt="3"/>
      <dgm:spPr/>
      <dgm:t>
        <a:bodyPr/>
        <a:lstStyle/>
        <a:p>
          <a:endParaRPr lang="ru-RU"/>
        </a:p>
      </dgm:t>
    </dgm:pt>
    <dgm:pt modelId="{D612C64F-4D22-481B-995F-F01A3B09F3FD}" type="pres">
      <dgm:prSet presAssocID="{1AA94975-A91E-4C19-A717-FC7FF270B3A1}" presName="childText" presStyleLbl="bgAcc1" presStyleIdx="0" presStyleCnt="3" custScaleX="189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63976C-C296-41DB-B55C-16481C84E1FF}" type="pres">
      <dgm:prSet presAssocID="{6E3349CC-A509-427B-A6B3-B23C0D58ADFF}" presName="Name13" presStyleLbl="parChTrans1D2" presStyleIdx="1" presStyleCnt="3"/>
      <dgm:spPr/>
      <dgm:t>
        <a:bodyPr/>
        <a:lstStyle/>
        <a:p>
          <a:endParaRPr lang="ru-RU"/>
        </a:p>
      </dgm:t>
    </dgm:pt>
    <dgm:pt modelId="{7F1B4477-6D8F-4B39-A8E0-B24C303E4979}" type="pres">
      <dgm:prSet presAssocID="{87A9BA89-CF5A-4A0C-91F2-411928B5330B}" presName="childText" presStyleLbl="bgAcc1" presStyleIdx="1" presStyleCnt="3" custScaleX="189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C5FCF-BBA3-4A46-90E8-747B46708F40}" type="pres">
      <dgm:prSet presAssocID="{53F9AED2-2953-4A31-AAD0-5958F4883D6C}" presName="Name13" presStyleLbl="parChTrans1D2" presStyleIdx="2" presStyleCnt="3"/>
      <dgm:spPr/>
      <dgm:t>
        <a:bodyPr/>
        <a:lstStyle/>
        <a:p>
          <a:endParaRPr lang="ru-RU"/>
        </a:p>
      </dgm:t>
    </dgm:pt>
    <dgm:pt modelId="{83C69F21-AB52-4E53-B0CE-2481F72E639A}" type="pres">
      <dgm:prSet presAssocID="{DCC70DE7-CD8E-4A3B-8B70-3BC75659E061}" presName="childText" presStyleLbl="bgAcc1" presStyleIdx="2" presStyleCnt="3" custScaleX="189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D4FDF4-E8B6-4A21-9B1A-26556020612E}" srcId="{5EAD6C53-FCE2-4C42-B375-E35B90F2F5F7}" destId="{87A9BA89-CF5A-4A0C-91F2-411928B5330B}" srcOrd="1" destOrd="0" parTransId="{6E3349CC-A509-427B-A6B3-B23C0D58ADFF}" sibTransId="{6EEABCA2-263C-4FE9-824B-F1B520720606}"/>
    <dgm:cxn modelId="{46EB7FDB-B2E4-4BD8-88A1-6B886BF8055F}" type="presOf" srcId="{1AA94975-A91E-4C19-A717-FC7FF270B3A1}" destId="{D612C64F-4D22-481B-995F-F01A3B09F3FD}" srcOrd="0" destOrd="0" presId="urn:microsoft.com/office/officeart/2005/8/layout/hierarchy3"/>
    <dgm:cxn modelId="{8339F857-C570-4580-A203-E5514C363FDD}" type="presOf" srcId="{34563010-B40F-4FC9-B4B4-6E5851BEE3C7}" destId="{549F2A7E-2872-4747-8117-ABFDCF6CA549}" srcOrd="0" destOrd="0" presId="urn:microsoft.com/office/officeart/2005/8/layout/hierarchy3"/>
    <dgm:cxn modelId="{DCED23B3-9A40-400B-A155-B8FC827BC2D8}" type="presOf" srcId="{53F9AED2-2953-4A31-AAD0-5958F4883D6C}" destId="{D9DC5FCF-BBA3-4A46-90E8-747B46708F40}" srcOrd="0" destOrd="0" presId="urn:microsoft.com/office/officeart/2005/8/layout/hierarchy3"/>
    <dgm:cxn modelId="{19F31591-98ED-402A-B0D9-7AD69C2326A2}" type="presOf" srcId="{6E3349CC-A509-427B-A6B3-B23C0D58ADFF}" destId="{9D63976C-C296-41DB-B55C-16481C84E1FF}" srcOrd="0" destOrd="0" presId="urn:microsoft.com/office/officeart/2005/8/layout/hierarchy3"/>
    <dgm:cxn modelId="{915ECB5C-9687-4C32-8877-221044D6FD84}" type="presOf" srcId="{5EAD6C53-FCE2-4C42-B375-E35B90F2F5F7}" destId="{3ED73DF2-484E-44D2-9CD5-C00217C16C3A}" srcOrd="0" destOrd="0" presId="urn:microsoft.com/office/officeart/2005/8/layout/hierarchy3"/>
    <dgm:cxn modelId="{D0C968BD-C346-4EF7-B5F8-5AB955BC042E}" type="presOf" srcId="{DCC70DE7-CD8E-4A3B-8B70-3BC75659E061}" destId="{83C69F21-AB52-4E53-B0CE-2481F72E639A}" srcOrd="0" destOrd="0" presId="urn:microsoft.com/office/officeart/2005/8/layout/hierarchy3"/>
    <dgm:cxn modelId="{ABA11926-7F1E-4171-A576-F913DC7B66C8}" srcId="{5EAD6C53-FCE2-4C42-B375-E35B90F2F5F7}" destId="{1AA94975-A91E-4C19-A717-FC7FF270B3A1}" srcOrd="0" destOrd="0" parTransId="{25EFF89C-46B1-4D16-BCF3-61B035B59C9C}" sibTransId="{C84D83E3-9A6A-4677-95C7-2E296E1E1B69}"/>
    <dgm:cxn modelId="{DD07A898-E3AC-4B83-B209-493BCA944A36}" type="presOf" srcId="{5EAD6C53-FCE2-4C42-B375-E35B90F2F5F7}" destId="{2C3D45F5-9BE2-4922-8F33-A7B68177A80C}" srcOrd="1" destOrd="0" presId="urn:microsoft.com/office/officeart/2005/8/layout/hierarchy3"/>
    <dgm:cxn modelId="{77204C81-39A0-46ED-ABA7-98E9906E9927}" srcId="{34563010-B40F-4FC9-B4B4-6E5851BEE3C7}" destId="{5EAD6C53-FCE2-4C42-B375-E35B90F2F5F7}" srcOrd="0" destOrd="0" parTransId="{AF40C49E-2A10-4B9F-81F9-537B44BF755B}" sibTransId="{1A6921A9-76F0-477C-ADB3-13912B07F874}"/>
    <dgm:cxn modelId="{05593B20-CD55-491A-9F2F-23173F006BAF}" type="presOf" srcId="{87A9BA89-CF5A-4A0C-91F2-411928B5330B}" destId="{7F1B4477-6D8F-4B39-A8E0-B24C303E4979}" srcOrd="0" destOrd="0" presId="urn:microsoft.com/office/officeart/2005/8/layout/hierarchy3"/>
    <dgm:cxn modelId="{CC91A34D-A9B3-4DDD-8A65-A844D1F61BEF}" type="presOf" srcId="{25EFF89C-46B1-4D16-BCF3-61B035B59C9C}" destId="{E399C37D-B054-4A5C-BE86-F36670A3B11D}" srcOrd="0" destOrd="0" presId="urn:microsoft.com/office/officeart/2005/8/layout/hierarchy3"/>
    <dgm:cxn modelId="{3D312702-01D5-4A1A-A01F-FE05CE02E199}" srcId="{5EAD6C53-FCE2-4C42-B375-E35B90F2F5F7}" destId="{DCC70DE7-CD8E-4A3B-8B70-3BC75659E061}" srcOrd="2" destOrd="0" parTransId="{53F9AED2-2953-4A31-AAD0-5958F4883D6C}" sibTransId="{ED17DA49-881A-4B88-97DA-0E95ACC2977A}"/>
    <dgm:cxn modelId="{12CC12A0-0721-4224-A75C-545E9D495454}" type="presParOf" srcId="{549F2A7E-2872-4747-8117-ABFDCF6CA549}" destId="{810343BD-8112-4D8D-9AC0-551FA3B60242}" srcOrd="0" destOrd="0" presId="urn:microsoft.com/office/officeart/2005/8/layout/hierarchy3"/>
    <dgm:cxn modelId="{851B1838-83BB-41CC-954F-B5D67DCFFF4F}" type="presParOf" srcId="{810343BD-8112-4D8D-9AC0-551FA3B60242}" destId="{B7315C0E-70CE-4234-99A5-351D3F927F64}" srcOrd="0" destOrd="0" presId="urn:microsoft.com/office/officeart/2005/8/layout/hierarchy3"/>
    <dgm:cxn modelId="{A47B1DF4-8FCF-40B0-B54D-6248218E07DD}" type="presParOf" srcId="{B7315C0E-70CE-4234-99A5-351D3F927F64}" destId="{3ED73DF2-484E-44D2-9CD5-C00217C16C3A}" srcOrd="0" destOrd="0" presId="urn:microsoft.com/office/officeart/2005/8/layout/hierarchy3"/>
    <dgm:cxn modelId="{E53367B5-053B-42F9-B658-6A19A78EE378}" type="presParOf" srcId="{B7315C0E-70CE-4234-99A5-351D3F927F64}" destId="{2C3D45F5-9BE2-4922-8F33-A7B68177A80C}" srcOrd="1" destOrd="0" presId="urn:microsoft.com/office/officeart/2005/8/layout/hierarchy3"/>
    <dgm:cxn modelId="{2AE331FF-2AFE-46EE-B963-0427E6763805}" type="presParOf" srcId="{810343BD-8112-4D8D-9AC0-551FA3B60242}" destId="{8CE9550D-7639-4300-9086-1747046FE966}" srcOrd="1" destOrd="0" presId="urn:microsoft.com/office/officeart/2005/8/layout/hierarchy3"/>
    <dgm:cxn modelId="{BBBBF44A-32C3-4548-94C1-CACFA3A5F01F}" type="presParOf" srcId="{8CE9550D-7639-4300-9086-1747046FE966}" destId="{E399C37D-B054-4A5C-BE86-F36670A3B11D}" srcOrd="0" destOrd="0" presId="urn:microsoft.com/office/officeart/2005/8/layout/hierarchy3"/>
    <dgm:cxn modelId="{1B10DF1F-AFB8-4AB9-9B4D-D485627210B5}" type="presParOf" srcId="{8CE9550D-7639-4300-9086-1747046FE966}" destId="{D612C64F-4D22-481B-995F-F01A3B09F3FD}" srcOrd="1" destOrd="0" presId="urn:microsoft.com/office/officeart/2005/8/layout/hierarchy3"/>
    <dgm:cxn modelId="{CC95D298-BB15-4335-93FE-85AEE4E57239}" type="presParOf" srcId="{8CE9550D-7639-4300-9086-1747046FE966}" destId="{9D63976C-C296-41DB-B55C-16481C84E1FF}" srcOrd="2" destOrd="0" presId="urn:microsoft.com/office/officeart/2005/8/layout/hierarchy3"/>
    <dgm:cxn modelId="{C4A1964A-474F-40F5-A703-662486045CE0}" type="presParOf" srcId="{8CE9550D-7639-4300-9086-1747046FE966}" destId="{7F1B4477-6D8F-4B39-A8E0-B24C303E4979}" srcOrd="3" destOrd="0" presId="urn:microsoft.com/office/officeart/2005/8/layout/hierarchy3"/>
    <dgm:cxn modelId="{EF0B9FF0-B07B-436A-BEE2-D864D6B2CF70}" type="presParOf" srcId="{8CE9550D-7639-4300-9086-1747046FE966}" destId="{D9DC5FCF-BBA3-4A46-90E8-747B46708F40}" srcOrd="4" destOrd="0" presId="urn:microsoft.com/office/officeart/2005/8/layout/hierarchy3"/>
    <dgm:cxn modelId="{54515EDF-0F78-4436-859C-B8C80DAB6904}" type="presParOf" srcId="{8CE9550D-7639-4300-9086-1747046FE966}" destId="{83C69F21-AB52-4E53-B0CE-2481F72E639A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159792-9AA1-4E0B-BCFC-6D33ED49FC47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BE07E89-CFC0-446D-AD29-8762F0CF37B3}">
      <dgm:prSet phldrT="[Текст]" custT="1"/>
      <dgm:spPr/>
      <dgm:t>
        <a:bodyPr/>
        <a:lstStyle/>
        <a:p>
          <a:r>
            <a:rPr lang="ru-RU" sz="2800" b="1" dirty="0" smtClean="0">
              <a:latin typeface="Arial" pitchFamily="34" charset="0"/>
              <a:cs typeface="Arial" pitchFamily="34" charset="0"/>
            </a:rPr>
            <a:t>Социально – коммуникативное развитие</a:t>
          </a:r>
        </a:p>
      </dgm:t>
    </dgm:pt>
    <dgm:pt modelId="{7467EDB1-80C7-4C2C-92FB-BC1102DD2E45}" type="parTrans" cxnId="{65B0592E-2687-4ACD-8B01-5232CE06D6D1}">
      <dgm:prSet/>
      <dgm:spPr/>
      <dgm:t>
        <a:bodyPr/>
        <a:lstStyle/>
        <a:p>
          <a:endParaRPr lang="ru-RU" sz="2800" b="1">
            <a:latin typeface="Arial" pitchFamily="34" charset="0"/>
            <a:cs typeface="Arial" pitchFamily="34" charset="0"/>
          </a:endParaRPr>
        </a:p>
      </dgm:t>
    </dgm:pt>
    <dgm:pt modelId="{BD91BA10-6C8D-42DD-BBE8-4531799BBFDD}" type="sibTrans" cxnId="{65B0592E-2687-4ACD-8B01-5232CE06D6D1}">
      <dgm:prSet/>
      <dgm:spPr/>
      <dgm:t>
        <a:bodyPr/>
        <a:lstStyle/>
        <a:p>
          <a:endParaRPr lang="ru-RU" sz="2800" b="1">
            <a:latin typeface="Arial" pitchFamily="34" charset="0"/>
            <a:cs typeface="Arial" pitchFamily="34" charset="0"/>
          </a:endParaRPr>
        </a:p>
      </dgm:t>
    </dgm:pt>
    <dgm:pt modelId="{C3404A39-4C89-4197-B2F6-F2FC912339D8}">
      <dgm:prSet phldrT="[Текст]" custT="1"/>
      <dgm:spPr/>
      <dgm:t>
        <a:bodyPr/>
        <a:lstStyle/>
        <a:p>
          <a:r>
            <a:rPr lang="ru-RU" sz="2800" b="1" dirty="0" smtClean="0">
              <a:latin typeface="Arial" pitchFamily="34" charset="0"/>
              <a:cs typeface="Arial" pitchFamily="34" charset="0"/>
            </a:rPr>
            <a:t>Познавательное развитие</a:t>
          </a:r>
        </a:p>
      </dgm:t>
    </dgm:pt>
    <dgm:pt modelId="{AD5990B2-148D-47DC-959D-ED7423481140}" type="parTrans" cxnId="{98677C67-53CB-422D-B000-90AE6A773CFB}">
      <dgm:prSet/>
      <dgm:spPr/>
      <dgm:t>
        <a:bodyPr/>
        <a:lstStyle/>
        <a:p>
          <a:endParaRPr lang="ru-RU" sz="2800" b="1">
            <a:latin typeface="Arial" pitchFamily="34" charset="0"/>
            <a:cs typeface="Arial" pitchFamily="34" charset="0"/>
          </a:endParaRPr>
        </a:p>
      </dgm:t>
    </dgm:pt>
    <dgm:pt modelId="{B4C9A160-DD40-4BB5-A771-4B494200BA89}" type="sibTrans" cxnId="{98677C67-53CB-422D-B000-90AE6A773CFB}">
      <dgm:prSet/>
      <dgm:spPr/>
      <dgm:t>
        <a:bodyPr/>
        <a:lstStyle/>
        <a:p>
          <a:endParaRPr lang="ru-RU" sz="2800" b="1">
            <a:latin typeface="Arial" pitchFamily="34" charset="0"/>
            <a:cs typeface="Arial" pitchFamily="34" charset="0"/>
          </a:endParaRPr>
        </a:p>
      </dgm:t>
    </dgm:pt>
    <dgm:pt modelId="{D2270F81-58DC-49E8-8A66-35A9C33228E1}">
      <dgm:prSet phldrT="[Текст]" custT="1"/>
      <dgm:spPr/>
      <dgm:t>
        <a:bodyPr/>
        <a:lstStyle/>
        <a:p>
          <a:r>
            <a:rPr lang="ru-RU" sz="2800" b="1" dirty="0" smtClean="0">
              <a:latin typeface="Arial" pitchFamily="34" charset="0"/>
              <a:cs typeface="Arial" pitchFamily="34" charset="0"/>
            </a:rPr>
            <a:t>Речевое развитие</a:t>
          </a:r>
          <a:endParaRPr lang="ru-RU" sz="2800" b="1" dirty="0">
            <a:latin typeface="Arial" pitchFamily="34" charset="0"/>
            <a:cs typeface="Arial" pitchFamily="34" charset="0"/>
          </a:endParaRPr>
        </a:p>
      </dgm:t>
    </dgm:pt>
    <dgm:pt modelId="{7D26E5A1-11BC-4672-A1B3-D4EB9A714CBE}" type="parTrans" cxnId="{1BE2F093-46AA-40CB-96C9-1364D723644B}">
      <dgm:prSet/>
      <dgm:spPr/>
      <dgm:t>
        <a:bodyPr/>
        <a:lstStyle/>
        <a:p>
          <a:endParaRPr lang="ru-RU" sz="2800" b="1">
            <a:latin typeface="Arial" pitchFamily="34" charset="0"/>
            <a:cs typeface="Arial" pitchFamily="34" charset="0"/>
          </a:endParaRPr>
        </a:p>
      </dgm:t>
    </dgm:pt>
    <dgm:pt modelId="{35969F29-E1D8-41E3-94EA-45D2FFAFD369}" type="sibTrans" cxnId="{1BE2F093-46AA-40CB-96C9-1364D723644B}">
      <dgm:prSet/>
      <dgm:spPr/>
      <dgm:t>
        <a:bodyPr/>
        <a:lstStyle/>
        <a:p>
          <a:endParaRPr lang="ru-RU" sz="2800" b="1">
            <a:latin typeface="Arial" pitchFamily="34" charset="0"/>
            <a:cs typeface="Arial" pitchFamily="34" charset="0"/>
          </a:endParaRPr>
        </a:p>
      </dgm:t>
    </dgm:pt>
    <dgm:pt modelId="{3E1BCB2E-9F85-4CC8-8661-E2ADE1D20A37}">
      <dgm:prSet phldrT="[Текст]" custT="1"/>
      <dgm:spPr/>
      <dgm:t>
        <a:bodyPr/>
        <a:lstStyle/>
        <a:p>
          <a:r>
            <a:rPr lang="ru-RU" sz="2800" b="1" dirty="0" smtClean="0">
              <a:latin typeface="Arial" pitchFamily="34" charset="0"/>
              <a:cs typeface="Arial" pitchFamily="34" charset="0"/>
            </a:rPr>
            <a:t>Художественно – эстетическое развитие</a:t>
          </a:r>
          <a:endParaRPr lang="ru-RU" sz="2800" b="1" dirty="0">
            <a:latin typeface="Arial" pitchFamily="34" charset="0"/>
            <a:cs typeface="Arial" pitchFamily="34" charset="0"/>
          </a:endParaRPr>
        </a:p>
      </dgm:t>
    </dgm:pt>
    <dgm:pt modelId="{7BBF4F59-E106-416C-9D1C-672C629AE4B1}" type="parTrans" cxnId="{8F07FB3E-56B0-4C8E-86D1-1179FDF074FC}">
      <dgm:prSet/>
      <dgm:spPr/>
      <dgm:t>
        <a:bodyPr/>
        <a:lstStyle/>
        <a:p>
          <a:endParaRPr lang="ru-RU" sz="2800" b="1">
            <a:latin typeface="Arial" pitchFamily="34" charset="0"/>
            <a:cs typeface="Arial" pitchFamily="34" charset="0"/>
          </a:endParaRPr>
        </a:p>
      </dgm:t>
    </dgm:pt>
    <dgm:pt modelId="{F1553C92-9AB8-4200-91BB-981587BB4790}" type="sibTrans" cxnId="{8F07FB3E-56B0-4C8E-86D1-1179FDF074FC}">
      <dgm:prSet/>
      <dgm:spPr/>
      <dgm:t>
        <a:bodyPr/>
        <a:lstStyle/>
        <a:p>
          <a:endParaRPr lang="ru-RU" sz="2800" b="1">
            <a:latin typeface="Arial" pitchFamily="34" charset="0"/>
            <a:cs typeface="Arial" pitchFamily="34" charset="0"/>
          </a:endParaRPr>
        </a:p>
      </dgm:t>
    </dgm:pt>
    <dgm:pt modelId="{5CB6E894-3CFF-4C66-AAAB-F5351ED59987}">
      <dgm:prSet custT="1"/>
      <dgm:spPr/>
      <dgm:t>
        <a:bodyPr/>
        <a:lstStyle/>
        <a:p>
          <a:r>
            <a:rPr lang="ru-RU" sz="2800" b="1" dirty="0" smtClean="0">
              <a:latin typeface="Arial" pitchFamily="34" charset="0"/>
              <a:cs typeface="Arial" pitchFamily="34" charset="0"/>
            </a:rPr>
            <a:t>Физическое развитие</a:t>
          </a:r>
          <a:endParaRPr lang="ru-RU" sz="2800" b="1" dirty="0">
            <a:latin typeface="Arial" pitchFamily="34" charset="0"/>
            <a:cs typeface="Arial" pitchFamily="34" charset="0"/>
          </a:endParaRPr>
        </a:p>
      </dgm:t>
    </dgm:pt>
    <dgm:pt modelId="{9F009770-6CD6-4F91-8921-5593FC368A89}" type="parTrans" cxnId="{1D095573-3780-44E3-82CA-87BEC1FE5ED5}">
      <dgm:prSet/>
      <dgm:spPr/>
      <dgm:t>
        <a:bodyPr/>
        <a:lstStyle/>
        <a:p>
          <a:endParaRPr lang="ru-RU" sz="2800" b="1"/>
        </a:p>
      </dgm:t>
    </dgm:pt>
    <dgm:pt modelId="{A5F5F590-60CE-4F54-BB13-E0B1199A7112}" type="sibTrans" cxnId="{1D095573-3780-44E3-82CA-87BEC1FE5ED5}">
      <dgm:prSet/>
      <dgm:spPr/>
      <dgm:t>
        <a:bodyPr/>
        <a:lstStyle/>
        <a:p>
          <a:endParaRPr lang="ru-RU" sz="2800" b="1"/>
        </a:p>
      </dgm:t>
    </dgm:pt>
    <dgm:pt modelId="{AD4D2CAE-C594-460C-B406-DBF4B8203B80}" type="pres">
      <dgm:prSet presAssocID="{0B159792-9AA1-4E0B-BCFC-6D33ED49FC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F234E9-32B2-4603-9345-EAC2CCC68311}" type="pres">
      <dgm:prSet presAssocID="{5BE07E89-CFC0-446D-AD29-8762F0CF37B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0D06E-C045-46D3-A5EA-6B2A737D8416}" type="pres">
      <dgm:prSet presAssocID="{BD91BA10-6C8D-42DD-BBE8-4531799BBFDD}" presName="spacer" presStyleCnt="0"/>
      <dgm:spPr/>
      <dgm:t>
        <a:bodyPr/>
        <a:lstStyle/>
        <a:p>
          <a:endParaRPr lang="ru-RU"/>
        </a:p>
      </dgm:t>
    </dgm:pt>
    <dgm:pt modelId="{45CFF9DE-50E9-494A-9527-E172E9EA87C7}" type="pres">
      <dgm:prSet presAssocID="{C3404A39-4C89-4197-B2F6-F2FC912339D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315143-DD6F-4D9D-A359-78F2CD7BDAA1}" type="pres">
      <dgm:prSet presAssocID="{B4C9A160-DD40-4BB5-A771-4B494200BA89}" presName="spacer" presStyleCnt="0"/>
      <dgm:spPr/>
      <dgm:t>
        <a:bodyPr/>
        <a:lstStyle/>
        <a:p>
          <a:endParaRPr lang="ru-RU"/>
        </a:p>
      </dgm:t>
    </dgm:pt>
    <dgm:pt modelId="{0A6A6963-B32E-40B7-A635-38314618755E}" type="pres">
      <dgm:prSet presAssocID="{D2270F81-58DC-49E8-8A66-35A9C33228E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C1FD8C-9ED7-4F40-AA4F-D092561D6D4F}" type="pres">
      <dgm:prSet presAssocID="{35969F29-E1D8-41E3-94EA-45D2FFAFD369}" presName="spacer" presStyleCnt="0"/>
      <dgm:spPr/>
      <dgm:t>
        <a:bodyPr/>
        <a:lstStyle/>
        <a:p>
          <a:endParaRPr lang="ru-RU"/>
        </a:p>
      </dgm:t>
    </dgm:pt>
    <dgm:pt modelId="{546A7023-3E8D-40DC-A7B9-262E596755EF}" type="pres">
      <dgm:prSet presAssocID="{3E1BCB2E-9F85-4CC8-8661-E2ADE1D20A3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26968C-45B5-434C-8E6E-FE7D4908D8C1}" type="pres">
      <dgm:prSet presAssocID="{F1553C92-9AB8-4200-91BB-981587BB4790}" presName="spacer" presStyleCnt="0"/>
      <dgm:spPr/>
      <dgm:t>
        <a:bodyPr/>
        <a:lstStyle/>
        <a:p>
          <a:endParaRPr lang="ru-RU"/>
        </a:p>
      </dgm:t>
    </dgm:pt>
    <dgm:pt modelId="{905765B8-07BD-4E72-AA1F-AF51D5040DF2}" type="pres">
      <dgm:prSet presAssocID="{5CB6E894-3CFF-4C66-AAAB-F5351ED5998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B0592E-2687-4ACD-8B01-5232CE06D6D1}" srcId="{0B159792-9AA1-4E0B-BCFC-6D33ED49FC47}" destId="{5BE07E89-CFC0-446D-AD29-8762F0CF37B3}" srcOrd="0" destOrd="0" parTransId="{7467EDB1-80C7-4C2C-92FB-BC1102DD2E45}" sibTransId="{BD91BA10-6C8D-42DD-BBE8-4531799BBFDD}"/>
    <dgm:cxn modelId="{8F07FB3E-56B0-4C8E-86D1-1179FDF074FC}" srcId="{0B159792-9AA1-4E0B-BCFC-6D33ED49FC47}" destId="{3E1BCB2E-9F85-4CC8-8661-E2ADE1D20A37}" srcOrd="3" destOrd="0" parTransId="{7BBF4F59-E106-416C-9D1C-672C629AE4B1}" sibTransId="{F1553C92-9AB8-4200-91BB-981587BB4790}"/>
    <dgm:cxn modelId="{0272C176-59B5-4A5A-828F-3928C57AD9E8}" type="presOf" srcId="{5BE07E89-CFC0-446D-AD29-8762F0CF37B3}" destId="{65F234E9-32B2-4603-9345-EAC2CCC68311}" srcOrd="0" destOrd="0" presId="urn:microsoft.com/office/officeart/2005/8/layout/vList2"/>
    <dgm:cxn modelId="{FBF8FD52-FA46-4F6D-88C4-8E8350F1B27C}" type="presOf" srcId="{C3404A39-4C89-4197-B2F6-F2FC912339D8}" destId="{45CFF9DE-50E9-494A-9527-E172E9EA87C7}" srcOrd="0" destOrd="0" presId="urn:microsoft.com/office/officeart/2005/8/layout/vList2"/>
    <dgm:cxn modelId="{98677C67-53CB-422D-B000-90AE6A773CFB}" srcId="{0B159792-9AA1-4E0B-BCFC-6D33ED49FC47}" destId="{C3404A39-4C89-4197-B2F6-F2FC912339D8}" srcOrd="1" destOrd="0" parTransId="{AD5990B2-148D-47DC-959D-ED7423481140}" sibTransId="{B4C9A160-DD40-4BB5-A771-4B494200BA89}"/>
    <dgm:cxn modelId="{C136CE15-D1D1-4ECB-A0EF-09D852FD20C1}" type="presOf" srcId="{D2270F81-58DC-49E8-8A66-35A9C33228E1}" destId="{0A6A6963-B32E-40B7-A635-38314618755E}" srcOrd="0" destOrd="0" presId="urn:microsoft.com/office/officeart/2005/8/layout/vList2"/>
    <dgm:cxn modelId="{F95AACDC-7E2B-42B6-8D24-66B5E3B79B4C}" type="presOf" srcId="{0B159792-9AA1-4E0B-BCFC-6D33ED49FC47}" destId="{AD4D2CAE-C594-460C-B406-DBF4B8203B80}" srcOrd="0" destOrd="0" presId="urn:microsoft.com/office/officeart/2005/8/layout/vList2"/>
    <dgm:cxn modelId="{1D095573-3780-44E3-82CA-87BEC1FE5ED5}" srcId="{0B159792-9AA1-4E0B-BCFC-6D33ED49FC47}" destId="{5CB6E894-3CFF-4C66-AAAB-F5351ED59987}" srcOrd="4" destOrd="0" parTransId="{9F009770-6CD6-4F91-8921-5593FC368A89}" sibTransId="{A5F5F590-60CE-4F54-BB13-E0B1199A7112}"/>
    <dgm:cxn modelId="{9AA80DF0-6B85-41A3-A910-186F7BE2FD57}" type="presOf" srcId="{5CB6E894-3CFF-4C66-AAAB-F5351ED59987}" destId="{905765B8-07BD-4E72-AA1F-AF51D5040DF2}" srcOrd="0" destOrd="0" presId="urn:microsoft.com/office/officeart/2005/8/layout/vList2"/>
    <dgm:cxn modelId="{1BE2F093-46AA-40CB-96C9-1364D723644B}" srcId="{0B159792-9AA1-4E0B-BCFC-6D33ED49FC47}" destId="{D2270F81-58DC-49E8-8A66-35A9C33228E1}" srcOrd="2" destOrd="0" parTransId="{7D26E5A1-11BC-4672-A1B3-D4EB9A714CBE}" sibTransId="{35969F29-E1D8-41E3-94EA-45D2FFAFD369}"/>
    <dgm:cxn modelId="{E4D10836-500A-4DC3-98DC-6EFE6DC4C428}" type="presOf" srcId="{3E1BCB2E-9F85-4CC8-8661-E2ADE1D20A37}" destId="{546A7023-3E8D-40DC-A7B9-262E596755EF}" srcOrd="0" destOrd="0" presId="urn:microsoft.com/office/officeart/2005/8/layout/vList2"/>
    <dgm:cxn modelId="{9476829C-B1A4-4139-997F-37EEBECB578C}" type="presParOf" srcId="{AD4D2CAE-C594-460C-B406-DBF4B8203B80}" destId="{65F234E9-32B2-4603-9345-EAC2CCC68311}" srcOrd="0" destOrd="0" presId="urn:microsoft.com/office/officeart/2005/8/layout/vList2"/>
    <dgm:cxn modelId="{FB99F474-795E-444A-8215-C521E6E1D5E7}" type="presParOf" srcId="{AD4D2CAE-C594-460C-B406-DBF4B8203B80}" destId="{4740D06E-C045-46D3-A5EA-6B2A737D8416}" srcOrd="1" destOrd="0" presId="urn:microsoft.com/office/officeart/2005/8/layout/vList2"/>
    <dgm:cxn modelId="{5AFCA398-B797-4FD9-AF96-72814BFAA1C2}" type="presParOf" srcId="{AD4D2CAE-C594-460C-B406-DBF4B8203B80}" destId="{45CFF9DE-50E9-494A-9527-E172E9EA87C7}" srcOrd="2" destOrd="0" presId="urn:microsoft.com/office/officeart/2005/8/layout/vList2"/>
    <dgm:cxn modelId="{3CA1986A-D595-473B-8D00-4EDC034AA155}" type="presParOf" srcId="{AD4D2CAE-C594-460C-B406-DBF4B8203B80}" destId="{2D315143-DD6F-4D9D-A359-78F2CD7BDAA1}" srcOrd="3" destOrd="0" presId="urn:microsoft.com/office/officeart/2005/8/layout/vList2"/>
    <dgm:cxn modelId="{15900917-56CE-4533-836E-13EFABEDAB3D}" type="presParOf" srcId="{AD4D2CAE-C594-460C-B406-DBF4B8203B80}" destId="{0A6A6963-B32E-40B7-A635-38314618755E}" srcOrd="4" destOrd="0" presId="urn:microsoft.com/office/officeart/2005/8/layout/vList2"/>
    <dgm:cxn modelId="{81FE9DDC-9C6F-444B-B352-35947F99742B}" type="presParOf" srcId="{AD4D2CAE-C594-460C-B406-DBF4B8203B80}" destId="{62C1FD8C-9ED7-4F40-AA4F-D092561D6D4F}" srcOrd="5" destOrd="0" presId="urn:microsoft.com/office/officeart/2005/8/layout/vList2"/>
    <dgm:cxn modelId="{3E985E44-C314-48DC-A102-C5FB5C0937A1}" type="presParOf" srcId="{AD4D2CAE-C594-460C-B406-DBF4B8203B80}" destId="{546A7023-3E8D-40DC-A7B9-262E596755EF}" srcOrd="6" destOrd="0" presId="urn:microsoft.com/office/officeart/2005/8/layout/vList2"/>
    <dgm:cxn modelId="{A1EE835B-0C44-42E6-A12B-1F66829D6DFB}" type="presParOf" srcId="{AD4D2CAE-C594-460C-B406-DBF4B8203B80}" destId="{E926968C-45B5-434C-8E6E-FE7D4908D8C1}" srcOrd="7" destOrd="0" presId="urn:microsoft.com/office/officeart/2005/8/layout/vList2"/>
    <dgm:cxn modelId="{35219AAA-8350-420D-A976-DF965F46A146}" type="presParOf" srcId="{AD4D2CAE-C594-460C-B406-DBF4B8203B80}" destId="{905765B8-07BD-4E72-AA1F-AF51D5040DF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529879-A33A-452F-BD37-593DE1ED699F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B320A83A-0842-4E90-9B15-706C6E8D2613}">
      <dgm:prSet custT="1"/>
      <dgm:spPr/>
      <dgm:t>
        <a:bodyPr/>
        <a:lstStyle/>
        <a:p>
          <a:pPr rtl="0"/>
          <a:r>
            <a:rPr lang="ru-RU" sz="2400" b="1" dirty="0" smtClean="0">
              <a:latin typeface="Arial" pitchFamily="34" charset="0"/>
              <a:cs typeface="Arial" pitchFamily="34" charset="0"/>
            </a:rPr>
            <a:t>Целевой раздел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566EE23F-485A-4DB6-BB56-FA7294BF6039}" type="parTrans" cxnId="{4BFE5C07-219E-4DE3-8E51-0B777AB3E30A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1A85AF2-5D4C-4169-BBF9-BE7FCD9A3523}" type="sibTrans" cxnId="{4BFE5C07-219E-4DE3-8E51-0B777AB3E30A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671E012-2DCB-4637-B0B0-1A0787653E75}">
      <dgm:prSet custT="1"/>
      <dgm:spPr/>
      <dgm:t>
        <a:bodyPr/>
        <a:lstStyle/>
        <a:p>
          <a:pPr rtl="0"/>
          <a:r>
            <a:rPr lang="ru-RU" sz="2400" b="1" dirty="0" smtClean="0">
              <a:latin typeface="Arial" pitchFamily="34" charset="0"/>
              <a:cs typeface="Arial" pitchFamily="34" charset="0"/>
            </a:rPr>
            <a:t>Содержательный раздел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716C723A-59D7-4AC7-A5C6-DE0C41C0CB86}" type="parTrans" cxnId="{E7C91A91-B45C-40FF-80FA-BFC082E8A79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BF54134-10C9-4826-8A25-9B4A717F0D8F}" type="sibTrans" cxnId="{E7C91A91-B45C-40FF-80FA-BFC082E8A79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14E99AB-74DC-4F44-8A7C-F054AB0EA558}">
      <dgm:prSet custT="1"/>
      <dgm:spPr/>
      <dgm:t>
        <a:bodyPr/>
        <a:lstStyle/>
        <a:p>
          <a:pPr rtl="0"/>
          <a:r>
            <a:rPr lang="ru-RU" sz="2400" b="1" dirty="0" smtClean="0">
              <a:latin typeface="Arial" pitchFamily="34" charset="0"/>
              <a:cs typeface="Arial" pitchFamily="34" charset="0"/>
            </a:rPr>
            <a:t>Организационный раздел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B880D087-4DBD-4431-853C-66003A749930}" type="parTrans" cxnId="{8CBB7533-7C18-4EEC-9E30-0B855617B6F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20C516C-DE27-4FF6-9212-B24F8C89C6A6}" type="sibTrans" cxnId="{8CBB7533-7C18-4EEC-9E30-0B855617B6F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4F93557-2C89-467D-B888-84557F1F169D}" type="pres">
      <dgm:prSet presAssocID="{6E529879-A33A-452F-BD37-593DE1ED699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1022BA-4976-4CF1-831A-55BA8DB6E0D2}" type="pres">
      <dgm:prSet presAssocID="{B320A83A-0842-4E90-9B15-706C6E8D2613}" presName="parentLin" presStyleCnt="0"/>
      <dgm:spPr/>
      <dgm:t>
        <a:bodyPr/>
        <a:lstStyle/>
        <a:p>
          <a:endParaRPr lang="ru-RU"/>
        </a:p>
      </dgm:t>
    </dgm:pt>
    <dgm:pt modelId="{BEAE3B9B-FC39-45D7-88AC-1EF34A72587E}" type="pres">
      <dgm:prSet presAssocID="{B320A83A-0842-4E90-9B15-706C6E8D261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5581F5D-3A7F-49A4-BE90-691626527ED2}" type="pres">
      <dgm:prSet presAssocID="{B320A83A-0842-4E90-9B15-706C6E8D261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F888F7-2B28-496D-A915-9FFD252922C5}" type="pres">
      <dgm:prSet presAssocID="{B320A83A-0842-4E90-9B15-706C6E8D2613}" presName="negativeSpace" presStyleCnt="0"/>
      <dgm:spPr/>
      <dgm:t>
        <a:bodyPr/>
        <a:lstStyle/>
        <a:p>
          <a:endParaRPr lang="ru-RU"/>
        </a:p>
      </dgm:t>
    </dgm:pt>
    <dgm:pt modelId="{76D800E8-F55D-4306-B57C-6DF74DCC36FC}" type="pres">
      <dgm:prSet presAssocID="{B320A83A-0842-4E90-9B15-706C6E8D261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AE013A-E765-4E34-8024-9E55ECBA9F1A}" type="pres">
      <dgm:prSet presAssocID="{61A85AF2-5D4C-4169-BBF9-BE7FCD9A3523}" presName="spaceBetweenRectangles" presStyleCnt="0"/>
      <dgm:spPr/>
      <dgm:t>
        <a:bodyPr/>
        <a:lstStyle/>
        <a:p>
          <a:endParaRPr lang="ru-RU"/>
        </a:p>
      </dgm:t>
    </dgm:pt>
    <dgm:pt modelId="{65A992BE-B548-4EC8-9E0C-6DE300E618D2}" type="pres">
      <dgm:prSet presAssocID="{9671E012-2DCB-4637-B0B0-1A0787653E75}" presName="parentLin" presStyleCnt="0"/>
      <dgm:spPr/>
      <dgm:t>
        <a:bodyPr/>
        <a:lstStyle/>
        <a:p>
          <a:endParaRPr lang="ru-RU"/>
        </a:p>
      </dgm:t>
    </dgm:pt>
    <dgm:pt modelId="{6BBFF5CE-D379-4190-AC6C-104A6E94DD68}" type="pres">
      <dgm:prSet presAssocID="{9671E012-2DCB-4637-B0B0-1A0787653E7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1E1E758-A277-49D9-B887-D34E4173601F}" type="pres">
      <dgm:prSet presAssocID="{9671E012-2DCB-4637-B0B0-1A0787653E7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47796-D50F-4B27-ADCA-BBC55F9E7FAE}" type="pres">
      <dgm:prSet presAssocID="{9671E012-2DCB-4637-B0B0-1A0787653E75}" presName="negativeSpace" presStyleCnt="0"/>
      <dgm:spPr/>
      <dgm:t>
        <a:bodyPr/>
        <a:lstStyle/>
        <a:p>
          <a:endParaRPr lang="ru-RU"/>
        </a:p>
      </dgm:t>
    </dgm:pt>
    <dgm:pt modelId="{F66CFA3F-A7D0-4835-9A4D-059FBC3DFCA8}" type="pres">
      <dgm:prSet presAssocID="{9671E012-2DCB-4637-B0B0-1A0787653E7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9D740B-9521-4D5D-9631-563215031380}" type="pres">
      <dgm:prSet presAssocID="{1BF54134-10C9-4826-8A25-9B4A717F0D8F}" presName="spaceBetweenRectangles" presStyleCnt="0"/>
      <dgm:spPr/>
      <dgm:t>
        <a:bodyPr/>
        <a:lstStyle/>
        <a:p>
          <a:endParaRPr lang="ru-RU"/>
        </a:p>
      </dgm:t>
    </dgm:pt>
    <dgm:pt modelId="{7416D1BC-1820-488E-A9BB-9B58AFE8D7A3}" type="pres">
      <dgm:prSet presAssocID="{514E99AB-74DC-4F44-8A7C-F054AB0EA558}" presName="parentLin" presStyleCnt="0"/>
      <dgm:spPr/>
      <dgm:t>
        <a:bodyPr/>
        <a:lstStyle/>
        <a:p>
          <a:endParaRPr lang="ru-RU"/>
        </a:p>
      </dgm:t>
    </dgm:pt>
    <dgm:pt modelId="{B7DF66E3-CB0E-411F-BA20-7F38432772AE}" type="pres">
      <dgm:prSet presAssocID="{514E99AB-74DC-4F44-8A7C-F054AB0EA55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67E199D-D227-4FD5-828B-C6B47CA3797B}" type="pres">
      <dgm:prSet presAssocID="{514E99AB-74DC-4F44-8A7C-F054AB0EA55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294607-8195-48E1-A123-08DDA1AACF12}" type="pres">
      <dgm:prSet presAssocID="{514E99AB-74DC-4F44-8A7C-F054AB0EA558}" presName="negativeSpace" presStyleCnt="0"/>
      <dgm:spPr/>
      <dgm:t>
        <a:bodyPr/>
        <a:lstStyle/>
        <a:p>
          <a:endParaRPr lang="ru-RU"/>
        </a:p>
      </dgm:t>
    </dgm:pt>
    <dgm:pt modelId="{FF1129C6-5D03-4966-AA66-C4C1895ECD56}" type="pres">
      <dgm:prSet presAssocID="{514E99AB-74DC-4F44-8A7C-F054AB0EA558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CD3E92-B05B-4980-B4A5-1BDA60919F49}" type="presOf" srcId="{514E99AB-74DC-4F44-8A7C-F054AB0EA558}" destId="{B7DF66E3-CB0E-411F-BA20-7F38432772AE}" srcOrd="0" destOrd="0" presId="urn:microsoft.com/office/officeart/2005/8/layout/list1"/>
    <dgm:cxn modelId="{E7C91A91-B45C-40FF-80FA-BFC082E8A79C}" srcId="{6E529879-A33A-452F-BD37-593DE1ED699F}" destId="{9671E012-2DCB-4637-B0B0-1A0787653E75}" srcOrd="1" destOrd="0" parTransId="{716C723A-59D7-4AC7-A5C6-DE0C41C0CB86}" sibTransId="{1BF54134-10C9-4826-8A25-9B4A717F0D8F}"/>
    <dgm:cxn modelId="{4BFE5C07-219E-4DE3-8E51-0B777AB3E30A}" srcId="{6E529879-A33A-452F-BD37-593DE1ED699F}" destId="{B320A83A-0842-4E90-9B15-706C6E8D2613}" srcOrd="0" destOrd="0" parTransId="{566EE23F-485A-4DB6-BB56-FA7294BF6039}" sibTransId="{61A85AF2-5D4C-4169-BBF9-BE7FCD9A3523}"/>
    <dgm:cxn modelId="{8CBB7533-7C18-4EEC-9E30-0B855617B6FD}" srcId="{6E529879-A33A-452F-BD37-593DE1ED699F}" destId="{514E99AB-74DC-4F44-8A7C-F054AB0EA558}" srcOrd="2" destOrd="0" parTransId="{B880D087-4DBD-4431-853C-66003A749930}" sibTransId="{B20C516C-DE27-4FF6-9212-B24F8C89C6A6}"/>
    <dgm:cxn modelId="{7B7BB494-8228-4E56-BF5D-2B57908BE282}" type="presOf" srcId="{6E529879-A33A-452F-BD37-593DE1ED699F}" destId="{B4F93557-2C89-467D-B888-84557F1F169D}" srcOrd="0" destOrd="0" presId="urn:microsoft.com/office/officeart/2005/8/layout/list1"/>
    <dgm:cxn modelId="{3CF68478-1CA2-4C86-8979-E53BB5C581A7}" type="presOf" srcId="{514E99AB-74DC-4F44-8A7C-F054AB0EA558}" destId="{967E199D-D227-4FD5-828B-C6B47CA3797B}" srcOrd="1" destOrd="0" presId="urn:microsoft.com/office/officeart/2005/8/layout/list1"/>
    <dgm:cxn modelId="{BAEE313F-7985-4E76-82E2-B36CD86FBACB}" type="presOf" srcId="{9671E012-2DCB-4637-B0B0-1A0787653E75}" destId="{6BBFF5CE-D379-4190-AC6C-104A6E94DD68}" srcOrd="0" destOrd="0" presId="urn:microsoft.com/office/officeart/2005/8/layout/list1"/>
    <dgm:cxn modelId="{6133482B-F629-46C9-BC34-F955E8C849C4}" type="presOf" srcId="{9671E012-2DCB-4637-B0B0-1A0787653E75}" destId="{11E1E758-A277-49D9-B887-D34E4173601F}" srcOrd="1" destOrd="0" presId="urn:microsoft.com/office/officeart/2005/8/layout/list1"/>
    <dgm:cxn modelId="{337916B8-89AA-49CB-8642-497338E383B2}" type="presOf" srcId="{B320A83A-0842-4E90-9B15-706C6E8D2613}" destId="{BEAE3B9B-FC39-45D7-88AC-1EF34A72587E}" srcOrd="0" destOrd="0" presId="urn:microsoft.com/office/officeart/2005/8/layout/list1"/>
    <dgm:cxn modelId="{E504B56E-FFFC-4B7F-B10F-376DF1493195}" type="presOf" srcId="{B320A83A-0842-4E90-9B15-706C6E8D2613}" destId="{35581F5D-3A7F-49A4-BE90-691626527ED2}" srcOrd="1" destOrd="0" presId="urn:microsoft.com/office/officeart/2005/8/layout/list1"/>
    <dgm:cxn modelId="{8541CA80-8B71-42DF-A658-13C68C5224D6}" type="presParOf" srcId="{B4F93557-2C89-467D-B888-84557F1F169D}" destId="{8A1022BA-4976-4CF1-831A-55BA8DB6E0D2}" srcOrd="0" destOrd="0" presId="urn:microsoft.com/office/officeart/2005/8/layout/list1"/>
    <dgm:cxn modelId="{225CB810-3E87-4897-B436-3FE6BEE3879E}" type="presParOf" srcId="{8A1022BA-4976-4CF1-831A-55BA8DB6E0D2}" destId="{BEAE3B9B-FC39-45D7-88AC-1EF34A72587E}" srcOrd="0" destOrd="0" presId="urn:microsoft.com/office/officeart/2005/8/layout/list1"/>
    <dgm:cxn modelId="{632016E6-3E62-41EA-A11B-89443C49B0B9}" type="presParOf" srcId="{8A1022BA-4976-4CF1-831A-55BA8DB6E0D2}" destId="{35581F5D-3A7F-49A4-BE90-691626527ED2}" srcOrd="1" destOrd="0" presId="urn:microsoft.com/office/officeart/2005/8/layout/list1"/>
    <dgm:cxn modelId="{D1CDBB7F-A3EA-4A14-8EC0-004DA4DC055D}" type="presParOf" srcId="{B4F93557-2C89-467D-B888-84557F1F169D}" destId="{A6F888F7-2B28-496D-A915-9FFD252922C5}" srcOrd="1" destOrd="0" presId="urn:microsoft.com/office/officeart/2005/8/layout/list1"/>
    <dgm:cxn modelId="{3B4617E1-DE8F-44DE-BB63-205CB2FB5C1A}" type="presParOf" srcId="{B4F93557-2C89-467D-B888-84557F1F169D}" destId="{76D800E8-F55D-4306-B57C-6DF74DCC36FC}" srcOrd="2" destOrd="0" presId="urn:microsoft.com/office/officeart/2005/8/layout/list1"/>
    <dgm:cxn modelId="{14CDF309-BF2B-4C43-B13B-68951D5312F8}" type="presParOf" srcId="{B4F93557-2C89-467D-B888-84557F1F169D}" destId="{9CAE013A-E765-4E34-8024-9E55ECBA9F1A}" srcOrd="3" destOrd="0" presId="urn:microsoft.com/office/officeart/2005/8/layout/list1"/>
    <dgm:cxn modelId="{24B56B70-F9AD-40DB-AD63-DAEB528F5144}" type="presParOf" srcId="{B4F93557-2C89-467D-B888-84557F1F169D}" destId="{65A992BE-B548-4EC8-9E0C-6DE300E618D2}" srcOrd="4" destOrd="0" presId="urn:microsoft.com/office/officeart/2005/8/layout/list1"/>
    <dgm:cxn modelId="{F1B7B768-0379-44C1-9024-49AD1E78ADC8}" type="presParOf" srcId="{65A992BE-B548-4EC8-9E0C-6DE300E618D2}" destId="{6BBFF5CE-D379-4190-AC6C-104A6E94DD68}" srcOrd="0" destOrd="0" presId="urn:microsoft.com/office/officeart/2005/8/layout/list1"/>
    <dgm:cxn modelId="{B3126BE9-2878-4E48-9F40-9D2334304850}" type="presParOf" srcId="{65A992BE-B548-4EC8-9E0C-6DE300E618D2}" destId="{11E1E758-A277-49D9-B887-D34E4173601F}" srcOrd="1" destOrd="0" presId="urn:microsoft.com/office/officeart/2005/8/layout/list1"/>
    <dgm:cxn modelId="{C96782CC-C4C4-4917-9608-143F1BC5ED35}" type="presParOf" srcId="{B4F93557-2C89-467D-B888-84557F1F169D}" destId="{32847796-D50F-4B27-ADCA-BBC55F9E7FAE}" srcOrd="5" destOrd="0" presId="urn:microsoft.com/office/officeart/2005/8/layout/list1"/>
    <dgm:cxn modelId="{174D14F8-6F6F-4F06-81A0-1BA2526FD572}" type="presParOf" srcId="{B4F93557-2C89-467D-B888-84557F1F169D}" destId="{F66CFA3F-A7D0-4835-9A4D-059FBC3DFCA8}" srcOrd="6" destOrd="0" presId="urn:microsoft.com/office/officeart/2005/8/layout/list1"/>
    <dgm:cxn modelId="{03633AEB-A2E0-4AA4-9D3E-EB348F46C344}" type="presParOf" srcId="{B4F93557-2C89-467D-B888-84557F1F169D}" destId="{9B9D740B-9521-4D5D-9631-563215031380}" srcOrd="7" destOrd="0" presId="urn:microsoft.com/office/officeart/2005/8/layout/list1"/>
    <dgm:cxn modelId="{42099D56-58D5-43A6-A858-A8CBB8959C6F}" type="presParOf" srcId="{B4F93557-2C89-467D-B888-84557F1F169D}" destId="{7416D1BC-1820-488E-A9BB-9B58AFE8D7A3}" srcOrd="8" destOrd="0" presId="urn:microsoft.com/office/officeart/2005/8/layout/list1"/>
    <dgm:cxn modelId="{53DB8B6D-84B8-4199-964B-331673DFC47D}" type="presParOf" srcId="{7416D1BC-1820-488E-A9BB-9B58AFE8D7A3}" destId="{B7DF66E3-CB0E-411F-BA20-7F38432772AE}" srcOrd="0" destOrd="0" presId="urn:microsoft.com/office/officeart/2005/8/layout/list1"/>
    <dgm:cxn modelId="{3F0B8D0E-E96A-461D-8F90-D93C90FD6538}" type="presParOf" srcId="{7416D1BC-1820-488E-A9BB-9B58AFE8D7A3}" destId="{967E199D-D227-4FD5-828B-C6B47CA3797B}" srcOrd="1" destOrd="0" presId="urn:microsoft.com/office/officeart/2005/8/layout/list1"/>
    <dgm:cxn modelId="{F8646F83-5C4F-4CA7-B37B-8B18E5743982}" type="presParOf" srcId="{B4F93557-2C89-467D-B888-84557F1F169D}" destId="{D2294607-8195-48E1-A123-08DDA1AACF12}" srcOrd="9" destOrd="0" presId="urn:microsoft.com/office/officeart/2005/8/layout/list1"/>
    <dgm:cxn modelId="{6AD9B54C-BA95-438E-B817-55075C5F6F08}" type="presParOf" srcId="{B4F93557-2C89-467D-B888-84557F1F169D}" destId="{FF1129C6-5D03-4966-AA66-C4C1895ECD5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529879-A33A-452F-BD37-593DE1ED699F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B320A83A-0842-4E90-9B15-706C6E8D2613}">
      <dgm:prSet custT="1"/>
      <dgm:spPr/>
      <dgm:t>
        <a:bodyPr/>
        <a:lstStyle/>
        <a:p>
          <a:pPr rtl="0"/>
          <a:r>
            <a:rPr lang="ru-RU" sz="2800" b="1" dirty="0" smtClean="0">
              <a:latin typeface="Arial" pitchFamily="34" charset="0"/>
              <a:cs typeface="Arial" pitchFamily="34" charset="0"/>
            </a:rPr>
            <a:t>Целевой раздел</a:t>
          </a:r>
          <a:endParaRPr lang="ru-RU" sz="2800" b="1" dirty="0">
            <a:latin typeface="Arial" pitchFamily="34" charset="0"/>
            <a:cs typeface="Arial" pitchFamily="34" charset="0"/>
          </a:endParaRPr>
        </a:p>
      </dgm:t>
    </dgm:pt>
    <dgm:pt modelId="{566EE23F-485A-4DB6-BB56-FA7294BF6039}" type="parTrans" cxnId="{4BFE5C07-219E-4DE3-8E51-0B777AB3E30A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1A85AF2-5D4C-4169-BBF9-BE7FCD9A3523}" type="sibTrans" cxnId="{4BFE5C07-219E-4DE3-8E51-0B777AB3E30A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F622D70D-D2C8-495C-A6DE-D5D098694297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пояснительная записка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9D211F2C-62F2-483F-B2EC-BE1C84D0B895}" type="parTrans" cxnId="{7BDF5F06-5E11-4C65-9E86-F64D08BF910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AA79153-9EB0-4D4D-AA53-A2B857568E1F}" type="sibTrans" cxnId="{7BDF5F06-5E11-4C65-9E86-F64D08BF910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5F7D088-ED06-49AC-A4E0-005044189703}">
      <dgm:prSet/>
      <dgm:spPr/>
      <dgm:t>
        <a:bodyPr/>
        <a:lstStyle/>
        <a:p>
          <a:pPr rtl="0"/>
          <a:r>
            <a:rPr lang="ru-RU" smtClean="0">
              <a:latin typeface="Arial" pitchFamily="34" charset="0"/>
              <a:cs typeface="Arial" pitchFamily="34" charset="0"/>
            </a:rPr>
            <a:t>планируемые результаты как </a:t>
          </a:r>
          <a:r>
            <a:rPr lang="ru-RU" b="1" smtClean="0">
              <a:latin typeface="Arial" pitchFamily="34" charset="0"/>
              <a:cs typeface="Arial" pitchFamily="34" charset="0"/>
            </a:rPr>
            <a:t>целевые ориентиры </a:t>
          </a:r>
          <a:r>
            <a:rPr lang="ru-RU" smtClean="0">
              <a:latin typeface="Arial" pitchFamily="34" charset="0"/>
              <a:cs typeface="Arial" pitchFamily="34" charset="0"/>
            </a:rPr>
            <a:t>освоения Программы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28B7112-37EF-4495-A351-D124FEE9FF0F}" type="parTrans" cxnId="{E86880E6-FE5F-4A14-8DFB-C58FC8E531A7}">
      <dgm:prSet/>
      <dgm:spPr/>
      <dgm:t>
        <a:bodyPr/>
        <a:lstStyle/>
        <a:p>
          <a:endParaRPr lang="ru-RU"/>
        </a:p>
      </dgm:t>
    </dgm:pt>
    <dgm:pt modelId="{D34FE9E7-8DE8-49A1-BB77-0B3250BFEFE5}" type="sibTrans" cxnId="{E86880E6-FE5F-4A14-8DFB-C58FC8E531A7}">
      <dgm:prSet/>
      <dgm:spPr/>
      <dgm:t>
        <a:bodyPr/>
        <a:lstStyle/>
        <a:p>
          <a:endParaRPr lang="ru-RU"/>
        </a:p>
      </dgm:t>
    </dgm:pt>
    <dgm:pt modelId="{B4F93557-2C89-467D-B888-84557F1F169D}" type="pres">
      <dgm:prSet presAssocID="{6E529879-A33A-452F-BD37-593DE1ED699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1022BA-4976-4CF1-831A-55BA8DB6E0D2}" type="pres">
      <dgm:prSet presAssocID="{B320A83A-0842-4E90-9B15-706C6E8D2613}" presName="parentLin" presStyleCnt="0"/>
      <dgm:spPr/>
      <dgm:t>
        <a:bodyPr/>
        <a:lstStyle/>
        <a:p>
          <a:endParaRPr lang="ru-RU"/>
        </a:p>
      </dgm:t>
    </dgm:pt>
    <dgm:pt modelId="{BEAE3B9B-FC39-45D7-88AC-1EF34A72587E}" type="pres">
      <dgm:prSet presAssocID="{B320A83A-0842-4E90-9B15-706C6E8D2613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35581F5D-3A7F-49A4-BE90-691626527ED2}" type="pres">
      <dgm:prSet presAssocID="{B320A83A-0842-4E90-9B15-706C6E8D2613}" presName="parentText" presStyleLbl="node1" presStyleIdx="0" presStyleCnt="1" custScaleY="578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F888F7-2B28-496D-A915-9FFD252922C5}" type="pres">
      <dgm:prSet presAssocID="{B320A83A-0842-4E90-9B15-706C6E8D2613}" presName="negativeSpace" presStyleCnt="0"/>
      <dgm:spPr/>
      <dgm:t>
        <a:bodyPr/>
        <a:lstStyle/>
        <a:p>
          <a:endParaRPr lang="ru-RU"/>
        </a:p>
      </dgm:t>
    </dgm:pt>
    <dgm:pt modelId="{76D800E8-F55D-4306-B57C-6DF74DCC36FC}" type="pres">
      <dgm:prSet presAssocID="{B320A83A-0842-4E90-9B15-706C6E8D261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A83E11-0CE2-48A8-A689-667D47151E7F}" type="presOf" srcId="{65F7D088-ED06-49AC-A4E0-005044189703}" destId="{76D800E8-F55D-4306-B57C-6DF74DCC36FC}" srcOrd="0" destOrd="1" presId="urn:microsoft.com/office/officeart/2005/8/layout/list1"/>
    <dgm:cxn modelId="{BC5D676C-36AB-4E1F-8E7E-4E297BF1C365}" type="presOf" srcId="{F622D70D-D2C8-495C-A6DE-D5D098694297}" destId="{76D800E8-F55D-4306-B57C-6DF74DCC36FC}" srcOrd="0" destOrd="0" presId="urn:microsoft.com/office/officeart/2005/8/layout/list1"/>
    <dgm:cxn modelId="{7BDF5F06-5E11-4C65-9E86-F64D08BF910E}" srcId="{B320A83A-0842-4E90-9B15-706C6E8D2613}" destId="{F622D70D-D2C8-495C-A6DE-D5D098694297}" srcOrd="0" destOrd="0" parTransId="{9D211F2C-62F2-483F-B2EC-BE1C84D0B895}" sibTransId="{AAA79153-9EB0-4D4D-AA53-A2B857568E1F}"/>
    <dgm:cxn modelId="{4018EE2A-807B-4743-A5E8-2D86B6165BD6}" type="presOf" srcId="{B320A83A-0842-4E90-9B15-706C6E8D2613}" destId="{35581F5D-3A7F-49A4-BE90-691626527ED2}" srcOrd="1" destOrd="0" presId="urn:microsoft.com/office/officeart/2005/8/layout/list1"/>
    <dgm:cxn modelId="{4BFE5C07-219E-4DE3-8E51-0B777AB3E30A}" srcId="{6E529879-A33A-452F-BD37-593DE1ED699F}" destId="{B320A83A-0842-4E90-9B15-706C6E8D2613}" srcOrd="0" destOrd="0" parTransId="{566EE23F-485A-4DB6-BB56-FA7294BF6039}" sibTransId="{61A85AF2-5D4C-4169-BBF9-BE7FCD9A3523}"/>
    <dgm:cxn modelId="{E86880E6-FE5F-4A14-8DFB-C58FC8E531A7}" srcId="{B320A83A-0842-4E90-9B15-706C6E8D2613}" destId="{65F7D088-ED06-49AC-A4E0-005044189703}" srcOrd="1" destOrd="0" parTransId="{528B7112-37EF-4495-A351-D124FEE9FF0F}" sibTransId="{D34FE9E7-8DE8-49A1-BB77-0B3250BFEFE5}"/>
    <dgm:cxn modelId="{ABBDD8CF-B3C9-47C6-B9AC-892BE7AACCAD}" type="presOf" srcId="{B320A83A-0842-4E90-9B15-706C6E8D2613}" destId="{BEAE3B9B-FC39-45D7-88AC-1EF34A72587E}" srcOrd="0" destOrd="0" presId="urn:microsoft.com/office/officeart/2005/8/layout/list1"/>
    <dgm:cxn modelId="{0A4F5492-FA5A-4331-834F-18A71BC1D7B5}" type="presOf" srcId="{6E529879-A33A-452F-BD37-593DE1ED699F}" destId="{B4F93557-2C89-467D-B888-84557F1F169D}" srcOrd="0" destOrd="0" presId="urn:microsoft.com/office/officeart/2005/8/layout/list1"/>
    <dgm:cxn modelId="{4831FB35-1C27-4606-9F5B-49F744CBA25D}" type="presParOf" srcId="{B4F93557-2C89-467D-B888-84557F1F169D}" destId="{8A1022BA-4976-4CF1-831A-55BA8DB6E0D2}" srcOrd="0" destOrd="0" presId="urn:microsoft.com/office/officeart/2005/8/layout/list1"/>
    <dgm:cxn modelId="{2FD00176-F2EC-40A4-AFDD-E631862A5AF5}" type="presParOf" srcId="{8A1022BA-4976-4CF1-831A-55BA8DB6E0D2}" destId="{BEAE3B9B-FC39-45D7-88AC-1EF34A72587E}" srcOrd="0" destOrd="0" presId="urn:microsoft.com/office/officeart/2005/8/layout/list1"/>
    <dgm:cxn modelId="{B23F4B8F-296D-42E1-80F6-90C3485DDD64}" type="presParOf" srcId="{8A1022BA-4976-4CF1-831A-55BA8DB6E0D2}" destId="{35581F5D-3A7F-49A4-BE90-691626527ED2}" srcOrd="1" destOrd="0" presId="urn:microsoft.com/office/officeart/2005/8/layout/list1"/>
    <dgm:cxn modelId="{449F0C46-BD52-4B3C-88C7-5BC8648DC53A}" type="presParOf" srcId="{B4F93557-2C89-467D-B888-84557F1F169D}" destId="{A6F888F7-2B28-496D-A915-9FFD252922C5}" srcOrd="1" destOrd="0" presId="urn:microsoft.com/office/officeart/2005/8/layout/list1"/>
    <dgm:cxn modelId="{AAB0FC5F-4926-4C10-A7D7-B3E064EC3F27}" type="presParOf" srcId="{B4F93557-2C89-467D-B888-84557F1F169D}" destId="{76D800E8-F55D-4306-B57C-6DF74DCC36F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62AE0B-9AE2-4EE4-835A-E9B134131496}" type="doc">
      <dgm:prSet loTypeId="urn:microsoft.com/office/officeart/2005/8/layout/list1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A0DFC91D-F34F-49E7-AF25-1F5CBA60B04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Пояснительная записка</a:t>
          </a:r>
          <a:endParaRPr lang="ru-RU" sz="32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A13CB34F-393E-4236-9C0C-42E1E50B925B}" type="parTrans" cxnId="{8733CC61-5B9F-4A15-9C9F-8A389BFDB075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2B41178-7301-4841-844B-B206E7A48765}" type="sibTrans" cxnId="{8733CC61-5B9F-4A15-9C9F-8A389BFDB075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B33DDED-89FC-4871-B6F3-4EE5760B0A61}">
      <dgm:prSet custT="1"/>
      <dgm:spPr/>
      <dgm:t>
        <a:bodyPr/>
        <a:lstStyle/>
        <a:p>
          <a:pPr algn="l" rtl="0">
            <a:lnSpc>
              <a:spcPct val="80000"/>
            </a:lnSpc>
            <a:spcAft>
              <a:spcPts val="1200"/>
            </a:spcAft>
          </a:pPr>
          <a:r>
            <a:rPr lang="ru-RU" sz="2400" b="1" dirty="0" smtClean="0">
              <a:latin typeface="Arial" pitchFamily="34" charset="0"/>
              <a:cs typeface="Arial" pitchFamily="34" charset="0"/>
            </a:rPr>
            <a:t>Цели и задачи </a:t>
          </a:r>
          <a:r>
            <a:rPr lang="ru-RU" sz="2400" b="0" dirty="0" smtClean="0">
              <a:latin typeface="Arial" pitchFamily="34" charset="0"/>
              <a:cs typeface="Arial" pitchFamily="34" charset="0"/>
            </a:rPr>
            <a:t>реализации Программы</a:t>
          </a:r>
          <a:endParaRPr lang="ru-RU" sz="2400" b="0" dirty="0">
            <a:latin typeface="Arial" pitchFamily="34" charset="0"/>
            <a:cs typeface="Arial" pitchFamily="34" charset="0"/>
          </a:endParaRPr>
        </a:p>
      </dgm:t>
    </dgm:pt>
    <dgm:pt modelId="{9241F6D3-C8AA-4DDF-82AF-F6BBAA307485}" type="parTrans" cxnId="{680CFE67-CD05-4BD2-9EE2-E5CAA2797675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36CA856-A90C-48AF-BDD8-FF332B03F597}" type="sibTrans" cxnId="{680CFE67-CD05-4BD2-9EE2-E5CAA2797675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02CAA12D-C586-45BB-A3C1-046A90C6DA41}">
      <dgm:prSet custT="1"/>
      <dgm:spPr/>
      <dgm:t>
        <a:bodyPr/>
        <a:lstStyle/>
        <a:p>
          <a:pPr algn="l" rtl="0">
            <a:lnSpc>
              <a:spcPct val="80000"/>
            </a:lnSpc>
            <a:spcAft>
              <a:spcPts val="1200"/>
            </a:spcAft>
          </a:pPr>
          <a:r>
            <a:rPr lang="ru-RU" sz="2400" b="1" dirty="0" smtClean="0">
              <a:latin typeface="Arial" pitchFamily="34" charset="0"/>
              <a:cs typeface="Arial" pitchFamily="34" charset="0"/>
            </a:rPr>
            <a:t>Значимые характеристики, </a:t>
          </a:r>
          <a:r>
            <a:rPr lang="ru-RU" sz="2400" b="0" dirty="0" smtClean="0">
              <a:latin typeface="Arial" pitchFamily="34" charset="0"/>
              <a:cs typeface="Arial" pitchFamily="34" charset="0"/>
            </a:rPr>
            <a:t>в т. ч. характеристики особенностей развития детей раннего и дошкольного возраста</a:t>
          </a:r>
          <a:endParaRPr lang="ru-RU" sz="2400" b="0" dirty="0">
            <a:latin typeface="Arial" pitchFamily="34" charset="0"/>
            <a:cs typeface="Arial" pitchFamily="34" charset="0"/>
          </a:endParaRPr>
        </a:p>
      </dgm:t>
    </dgm:pt>
    <dgm:pt modelId="{7F5315F7-9203-4894-BA77-784AA0742543}" type="parTrans" cxnId="{25074D09-1D75-4D26-85E5-13C6CC3BEAC4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D3EB173-8843-492C-9599-3228B82537BF}" type="sibTrans" cxnId="{25074D09-1D75-4D26-85E5-13C6CC3BEAC4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F56BC1C-64BF-4B35-AFB6-3DDF0299CBD9}">
      <dgm:prSet custT="1" custLinFactNeighborY="-10133"/>
      <dgm:spPr/>
      <dgm:t>
        <a:bodyPr/>
        <a:lstStyle/>
        <a:p>
          <a:pPr algn="l" rtl="0">
            <a:lnSpc>
              <a:spcPct val="80000"/>
            </a:lnSpc>
            <a:spcAft>
              <a:spcPts val="1200"/>
            </a:spcAft>
          </a:pPr>
          <a:r>
            <a:rPr lang="ru-RU" sz="2400" b="1" dirty="0" smtClean="0">
              <a:latin typeface="Arial" pitchFamily="34" charset="0"/>
              <a:cs typeface="Arial" pitchFamily="34" charset="0"/>
            </a:rPr>
            <a:t>Принципы и подходы </a:t>
          </a:r>
          <a:r>
            <a:rPr lang="ru-RU" sz="2400" b="0" dirty="0" smtClean="0">
              <a:latin typeface="Arial" pitchFamily="34" charset="0"/>
              <a:cs typeface="Arial" pitchFamily="34" charset="0"/>
            </a:rPr>
            <a:t>к формированию Программы</a:t>
          </a:r>
          <a:endParaRPr lang="ru-RU" sz="2400" b="0" dirty="0">
            <a:latin typeface="Arial" pitchFamily="34" charset="0"/>
            <a:cs typeface="Arial" pitchFamily="34" charset="0"/>
          </a:endParaRPr>
        </a:p>
      </dgm:t>
    </dgm:pt>
    <dgm:pt modelId="{C8C7B285-F3B6-474F-878D-954B2C5EAC5B}" type="parTrans" cxnId="{08A5B653-B268-46F1-9471-418703EA67EF}">
      <dgm:prSet/>
      <dgm:spPr/>
    </dgm:pt>
    <dgm:pt modelId="{C462F3A2-2D7B-418E-BCB1-53155CA0C2A8}" type="sibTrans" cxnId="{08A5B653-B268-46F1-9471-418703EA67EF}">
      <dgm:prSet/>
      <dgm:spPr/>
    </dgm:pt>
    <dgm:pt modelId="{9C10AAEC-362A-4D7C-9D97-B07B8D1C1182}" type="pres">
      <dgm:prSet presAssocID="{0A62AE0B-9AE2-4EE4-835A-E9B13413149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5A4162-EA0A-481D-A85F-29EF2A153036}" type="pres">
      <dgm:prSet presAssocID="{A0DFC91D-F34F-49E7-AF25-1F5CBA60B04E}" presName="parentLin" presStyleCnt="0"/>
      <dgm:spPr/>
    </dgm:pt>
    <dgm:pt modelId="{692A2111-EE6E-440E-92D9-8EA5CE0EB960}" type="pres">
      <dgm:prSet presAssocID="{A0DFC91D-F34F-49E7-AF25-1F5CBA60B04E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09857C3D-36FF-4201-A28A-09EDD190ADED}" type="pres">
      <dgm:prSet presAssocID="{A0DFC91D-F34F-49E7-AF25-1F5CBA60B04E}" presName="parentText" presStyleLbl="node1" presStyleIdx="0" presStyleCnt="1" custScaleX="113570" custScaleY="118887" custLinFactNeighborY="-166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5A0867-E94F-4A84-8A20-6966642A6812}" type="pres">
      <dgm:prSet presAssocID="{A0DFC91D-F34F-49E7-AF25-1F5CBA60B04E}" presName="negativeSpace" presStyleCnt="0"/>
      <dgm:spPr/>
    </dgm:pt>
    <dgm:pt modelId="{D4F10A6F-8045-4ACC-8A8A-3F3C26443A57}" type="pres">
      <dgm:prSet presAssocID="{A0DFC91D-F34F-49E7-AF25-1F5CBA60B04E}" presName="childText" presStyleLbl="conFgAcc1" presStyleIdx="0" presStyleCnt="1" custLinFactNeighborY="-10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FA7D0B-8FA6-4B40-BE3D-3AF9317C7CD4}" type="presOf" srcId="{02CAA12D-C586-45BB-A3C1-046A90C6DA41}" destId="{D4F10A6F-8045-4ACC-8A8A-3F3C26443A57}" srcOrd="0" destOrd="2" presId="urn:microsoft.com/office/officeart/2005/8/layout/list1"/>
    <dgm:cxn modelId="{8733CC61-5B9F-4A15-9C9F-8A389BFDB075}" srcId="{0A62AE0B-9AE2-4EE4-835A-E9B134131496}" destId="{A0DFC91D-F34F-49E7-AF25-1F5CBA60B04E}" srcOrd="0" destOrd="0" parTransId="{A13CB34F-393E-4236-9C0C-42E1E50B925B}" sibTransId="{92B41178-7301-4841-844B-B206E7A48765}"/>
    <dgm:cxn modelId="{08A5B653-B268-46F1-9471-418703EA67EF}" srcId="{A0DFC91D-F34F-49E7-AF25-1F5CBA60B04E}" destId="{DF56BC1C-64BF-4B35-AFB6-3DDF0299CBD9}" srcOrd="1" destOrd="0" parTransId="{C8C7B285-F3B6-474F-878D-954B2C5EAC5B}" sibTransId="{C462F3A2-2D7B-418E-BCB1-53155CA0C2A8}"/>
    <dgm:cxn modelId="{483C9EC8-050E-4DC3-B42F-031DC0DE847D}" type="presOf" srcId="{0A62AE0B-9AE2-4EE4-835A-E9B134131496}" destId="{9C10AAEC-362A-4D7C-9D97-B07B8D1C1182}" srcOrd="0" destOrd="0" presId="urn:microsoft.com/office/officeart/2005/8/layout/list1"/>
    <dgm:cxn modelId="{680CFE67-CD05-4BD2-9EE2-E5CAA2797675}" srcId="{A0DFC91D-F34F-49E7-AF25-1F5CBA60B04E}" destId="{BB33DDED-89FC-4871-B6F3-4EE5760B0A61}" srcOrd="0" destOrd="0" parTransId="{9241F6D3-C8AA-4DDF-82AF-F6BBAA307485}" sibTransId="{136CA856-A90C-48AF-BDD8-FF332B03F597}"/>
    <dgm:cxn modelId="{6C6A3D90-FAC6-46B8-8D8D-890DA63C6ED5}" type="presOf" srcId="{A0DFC91D-F34F-49E7-AF25-1F5CBA60B04E}" destId="{09857C3D-36FF-4201-A28A-09EDD190ADED}" srcOrd="1" destOrd="0" presId="urn:microsoft.com/office/officeart/2005/8/layout/list1"/>
    <dgm:cxn modelId="{25074D09-1D75-4D26-85E5-13C6CC3BEAC4}" srcId="{A0DFC91D-F34F-49E7-AF25-1F5CBA60B04E}" destId="{02CAA12D-C586-45BB-A3C1-046A90C6DA41}" srcOrd="2" destOrd="0" parTransId="{7F5315F7-9203-4894-BA77-784AA0742543}" sibTransId="{1D3EB173-8843-492C-9599-3228B82537BF}"/>
    <dgm:cxn modelId="{D246528A-E53E-41B4-8085-7377877C67F7}" type="presOf" srcId="{DF56BC1C-64BF-4B35-AFB6-3DDF0299CBD9}" destId="{D4F10A6F-8045-4ACC-8A8A-3F3C26443A57}" srcOrd="0" destOrd="1" presId="urn:microsoft.com/office/officeart/2005/8/layout/list1"/>
    <dgm:cxn modelId="{64009825-C313-4BD2-9C3E-15E6781C1519}" type="presOf" srcId="{BB33DDED-89FC-4871-B6F3-4EE5760B0A61}" destId="{D4F10A6F-8045-4ACC-8A8A-3F3C26443A57}" srcOrd="0" destOrd="0" presId="urn:microsoft.com/office/officeart/2005/8/layout/list1"/>
    <dgm:cxn modelId="{27ED9D9F-438F-40EF-B65C-0B52A3631C37}" type="presOf" srcId="{A0DFC91D-F34F-49E7-AF25-1F5CBA60B04E}" destId="{692A2111-EE6E-440E-92D9-8EA5CE0EB960}" srcOrd="0" destOrd="0" presId="urn:microsoft.com/office/officeart/2005/8/layout/list1"/>
    <dgm:cxn modelId="{F58FEEE5-9E1B-475D-935A-6F24D0AF133E}" type="presParOf" srcId="{9C10AAEC-362A-4D7C-9D97-B07B8D1C1182}" destId="{905A4162-EA0A-481D-A85F-29EF2A153036}" srcOrd="0" destOrd="0" presId="urn:microsoft.com/office/officeart/2005/8/layout/list1"/>
    <dgm:cxn modelId="{CF659327-5E8C-467D-B904-092E4EE36E2A}" type="presParOf" srcId="{905A4162-EA0A-481D-A85F-29EF2A153036}" destId="{692A2111-EE6E-440E-92D9-8EA5CE0EB960}" srcOrd="0" destOrd="0" presId="urn:microsoft.com/office/officeart/2005/8/layout/list1"/>
    <dgm:cxn modelId="{4A5314A1-84F7-43D0-975C-98127D868C33}" type="presParOf" srcId="{905A4162-EA0A-481D-A85F-29EF2A153036}" destId="{09857C3D-36FF-4201-A28A-09EDD190ADED}" srcOrd="1" destOrd="0" presId="urn:microsoft.com/office/officeart/2005/8/layout/list1"/>
    <dgm:cxn modelId="{F3B95CAA-F08C-4745-8636-1C828E2216D2}" type="presParOf" srcId="{9C10AAEC-362A-4D7C-9D97-B07B8D1C1182}" destId="{9C5A0867-E94F-4A84-8A20-6966642A6812}" srcOrd="1" destOrd="0" presId="urn:microsoft.com/office/officeart/2005/8/layout/list1"/>
    <dgm:cxn modelId="{94A18C02-0B00-4FA6-96B4-6961D838A160}" type="presParOf" srcId="{9C10AAEC-362A-4D7C-9D97-B07B8D1C1182}" destId="{D4F10A6F-8045-4ACC-8A8A-3F3C26443A5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A62AE0B-9AE2-4EE4-835A-E9B134131496}" type="doc">
      <dgm:prSet loTypeId="urn:microsoft.com/office/officeart/2005/8/layout/list1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A0DFC91D-F34F-49E7-AF25-1F5CBA60B04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Планируемые результаты</a:t>
          </a:r>
          <a:endParaRPr lang="ru-RU" sz="32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A13CB34F-393E-4236-9C0C-42E1E50B925B}" type="parTrans" cxnId="{8733CC61-5B9F-4A15-9C9F-8A389BFDB075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2B41178-7301-4841-844B-B206E7A48765}" type="sibTrans" cxnId="{8733CC61-5B9F-4A15-9C9F-8A389BFDB075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B33DDED-89FC-4871-B6F3-4EE5760B0A61}">
      <dgm:prSet custT="1"/>
      <dgm:spPr/>
      <dgm:t>
        <a:bodyPr/>
        <a:lstStyle/>
        <a:p>
          <a:pPr algn="l" rtl="0">
            <a:lnSpc>
              <a:spcPct val="80000"/>
            </a:lnSpc>
            <a:spcAft>
              <a:spcPts val="1200"/>
            </a:spcAft>
          </a:pPr>
          <a:r>
            <a:rPr lang="ru-RU" sz="2800" b="1" dirty="0" smtClean="0">
              <a:latin typeface="Arial" pitchFamily="34" charset="0"/>
              <a:cs typeface="Arial" pitchFamily="34" charset="0"/>
            </a:rPr>
            <a:t>Конкретизируют </a:t>
          </a:r>
          <a:r>
            <a:rPr lang="ru-RU" sz="2800" b="0" dirty="0" smtClean="0">
              <a:latin typeface="Arial" pitchFamily="34" charset="0"/>
              <a:cs typeface="Arial" pitchFamily="34" charset="0"/>
            </a:rPr>
            <a:t>требования Стандарта к целевым ориентирам</a:t>
          </a:r>
          <a:br>
            <a:rPr lang="ru-RU" sz="2800" b="0" dirty="0" smtClean="0">
              <a:latin typeface="Arial" pitchFamily="34" charset="0"/>
              <a:cs typeface="Arial" pitchFamily="34" charset="0"/>
            </a:rPr>
          </a:br>
          <a:r>
            <a:rPr lang="ru-RU" sz="2800" b="0" dirty="0" smtClean="0">
              <a:latin typeface="Arial" pitchFamily="34" charset="0"/>
              <a:cs typeface="Arial" pitchFamily="34" charset="0"/>
            </a:rPr>
            <a:t>с учётом:</a:t>
          </a:r>
          <a:r>
            <a:rPr lang="ru-RU" sz="2400" b="0" dirty="0" smtClean="0">
              <a:latin typeface="Arial" pitchFamily="34" charset="0"/>
              <a:cs typeface="Arial" pitchFamily="34" charset="0"/>
            </a:rPr>
            <a:t/>
          </a:r>
          <a:br>
            <a:rPr lang="ru-RU" sz="2400" b="0" dirty="0" smtClean="0">
              <a:latin typeface="Arial" pitchFamily="34" charset="0"/>
              <a:cs typeface="Arial" pitchFamily="34" charset="0"/>
            </a:rPr>
          </a:br>
          <a:endParaRPr lang="ru-RU" sz="2400" b="0" dirty="0">
            <a:latin typeface="Arial" pitchFamily="34" charset="0"/>
            <a:cs typeface="Arial" pitchFamily="34" charset="0"/>
          </a:endParaRPr>
        </a:p>
      </dgm:t>
    </dgm:pt>
    <dgm:pt modelId="{9241F6D3-C8AA-4DDF-82AF-F6BBAA307485}" type="parTrans" cxnId="{680CFE67-CD05-4BD2-9EE2-E5CAA2797675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36CA856-A90C-48AF-BDD8-FF332B03F597}" type="sibTrans" cxnId="{680CFE67-CD05-4BD2-9EE2-E5CAA2797675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CE9F5F7-C606-485A-B045-4C13D0DD053A}">
      <dgm:prSet custT="1"/>
      <dgm:spPr/>
      <dgm:t>
        <a:bodyPr/>
        <a:lstStyle/>
        <a:p>
          <a:pPr algn="l" rtl="0">
            <a:lnSpc>
              <a:spcPct val="80000"/>
            </a:lnSpc>
            <a:spcAft>
              <a:spcPts val="1200"/>
            </a:spcAft>
          </a:pPr>
          <a:r>
            <a:rPr lang="ru-RU" sz="2400" b="0" dirty="0" smtClean="0">
              <a:latin typeface="Arial" pitchFamily="34" charset="0"/>
              <a:cs typeface="Arial" pitchFamily="34" charset="0"/>
            </a:rPr>
            <a:t>возрастных  возможностей</a:t>
          </a:r>
          <a:br>
            <a:rPr lang="ru-RU" sz="2400" b="0" dirty="0" smtClean="0">
              <a:latin typeface="Arial" pitchFamily="34" charset="0"/>
              <a:cs typeface="Arial" pitchFamily="34" charset="0"/>
            </a:rPr>
          </a:br>
          <a:r>
            <a:rPr lang="ru-RU" sz="2400" b="0" dirty="0" smtClean="0">
              <a:latin typeface="Arial" pitchFamily="34" charset="0"/>
              <a:cs typeface="Arial" pitchFamily="34" charset="0"/>
            </a:rPr>
            <a:t>и индивидуальных различий детей</a:t>
          </a:r>
          <a:endParaRPr lang="ru-RU" sz="2400" b="0" dirty="0">
            <a:latin typeface="Arial" pitchFamily="34" charset="0"/>
            <a:cs typeface="Arial" pitchFamily="34" charset="0"/>
          </a:endParaRPr>
        </a:p>
      </dgm:t>
    </dgm:pt>
    <dgm:pt modelId="{A71BF8A4-576A-4BC2-9256-5019D678450D}" type="parTrans" cxnId="{F1C0E5FA-A6FC-4B84-99B0-0EA85EAA7F7E}">
      <dgm:prSet/>
      <dgm:spPr/>
      <dgm:t>
        <a:bodyPr/>
        <a:lstStyle/>
        <a:p>
          <a:endParaRPr lang="ru-RU"/>
        </a:p>
      </dgm:t>
    </dgm:pt>
    <dgm:pt modelId="{CF0F6079-9811-484B-8939-BA732E759EE2}" type="sibTrans" cxnId="{F1C0E5FA-A6FC-4B84-99B0-0EA85EAA7F7E}">
      <dgm:prSet/>
      <dgm:spPr/>
      <dgm:t>
        <a:bodyPr/>
        <a:lstStyle/>
        <a:p>
          <a:endParaRPr lang="ru-RU"/>
        </a:p>
      </dgm:t>
    </dgm:pt>
    <dgm:pt modelId="{402C8181-183B-4E14-B23E-A6571F75EF5F}">
      <dgm:prSet custT="1"/>
      <dgm:spPr/>
      <dgm:t>
        <a:bodyPr/>
        <a:lstStyle/>
        <a:p>
          <a:pPr algn="l" rtl="0">
            <a:lnSpc>
              <a:spcPct val="80000"/>
            </a:lnSpc>
            <a:spcAft>
              <a:spcPts val="1200"/>
            </a:spcAft>
          </a:pPr>
          <a:r>
            <a:rPr lang="ru-RU" sz="2400" b="0" dirty="0" smtClean="0">
              <a:latin typeface="Arial" pitchFamily="34" charset="0"/>
              <a:cs typeface="Arial" pitchFamily="34" charset="0"/>
            </a:rPr>
            <a:t>особенностей развития детей с ОВЗ,</a:t>
          </a:r>
          <a:br>
            <a:rPr lang="ru-RU" sz="2400" b="0" dirty="0" smtClean="0">
              <a:latin typeface="Arial" pitchFamily="34" charset="0"/>
              <a:cs typeface="Arial" pitchFamily="34" charset="0"/>
            </a:rPr>
          </a:br>
          <a:r>
            <a:rPr lang="ru-RU" sz="2400" b="0" dirty="0" smtClean="0">
              <a:latin typeface="Arial" pitchFamily="34" charset="0"/>
              <a:cs typeface="Arial" pitchFamily="34" charset="0"/>
            </a:rPr>
            <a:t>в том числе детей-инвалидов</a:t>
          </a:r>
          <a:endParaRPr lang="ru-RU" sz="2400" b="0" dirty="0">
            <a:latin typeface="Arial" pitchFamily="34" charset="0"/>
            <a:cs typeface="Arial" pitchFamily="34" charset="0"/>
          </a:endParaRPr>
        </a:p>
      </dgm:t>
    </dgm:pt>
    <dgm:pt modelId="{D78DE80A-5C72-4A9B-BB1A-D5A08CCD4CFD}" type="parTrans" cxnId="{A21F5FDB-56AD-4BA9-954B-88A055F6C7F9}">
      <dgm:prSet/>
      <dgm:spPr/>
      <dgm:t>
        <a:bodyPr/>
        <a:lstStyle/>
        <a:p>
          <a:endParaRPr lang="ru-RU"/>
        </a:p>
      </dgm:t>
    </dgm:pt>
    <dgm:pt modelId="{DFCEC5DB-5F52-44F8-8835-33435EC1464C}" type="sibTrans" cxnId="{A21F5FDB-56AD-4BA9-954B-88A055F6C7F9}">
      <dgm:prSet/>
      <dgm:spPr/>
      <dgm:t>
        <a:bodyPr/>
        <a:lstStyle/>
        <a:p>
          <a:endParaRPr lang="ru-RU"/>
        </a:p>
      </dgm:t>
    </dgm:pt>
    <dgm:pt modelId="{9C10AAEC-362A-4D7C-9D97-B07B8D1C1182}" type="pres">
      <dgm:prSet presAssocID="{0A62AE0B-9AE2-4EE4-835A-E9B13413149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5A4162-EA0A-481D-A85F-29EF2A153036}" type="pres">
      <dgm:prSet presAssocID="{A0DFC91D-F34F-49E7-AF25-1F5CBA60B04E}" presName="parentLin" presStyleCnt="0"/>
      <dgm:spPr/>
    </dgm:pt>
    <dgm:pt modelId="{692A2111-EE6E-440E-92D9-8EA5CE0EB960}" type="pres">
      <dgm:prSet presAssocID="{A0DFC91D-F34F-49E7-AF25-1F5CBA60B04E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09857C3D-36FF-4201-A28A-09EDD190ADED}" type="pres">
      <dgm:prSet presAssocID="{A0DFC91D-F34F-49E7-AF25-1F5CBA60B04E}" presName="parentText" presStyleLbl="node1" presStyleIdx="0" presStyleCnt="1" custScaleX="113570" custScaleY="30193" custLinFactNeighborY="-339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5A0867-E94F-4A84-8A20-6966642A6812}" type="pres">
      <dgm:prSet presAssocID="{A0DFC91D-F34F-49E7-AF25-1F5CBA60B04E}" presName="negativeSpace" presStyleCnt="0"/>
      <dgm:spPr/>
    </dgm:pt>
    <dgm:pt modelId="{D4F10A6F-8045-4ACC-8A8A-3F3C26443A57}" type="pres">
      <dgm:prSet presAssocID="{A0DFC91D-F34F-49E7-AF25-1F5CBA60B04E}" presName="childText" presStyleLbl="conFgAcc1" presStyleIdx="0" presStyleCnt="1" custScaleY="83782" custLinFactNeighborY="9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1F5FDB-56AD-4BA9-954B-88A055F6C7F9}" srcId="{BB33DDED-89FC-4871-B6F3-4EE5760B0A61}" destId="{402C8181-183B-4E14-B23E-A6571F75EF5F}" srcOrd="1" destOrd="0" parTransId="{D78DE80A-5C72-4A9B-BB1A-D5A08CCD4CFD}" sibTransId="{DFCEC5DB-5F52-44F8-8835-33435EC1464C}"/>
    <dgm:cxn modelId="{F744868E-4E6E-497A-B6B3-B065E9700D25}" type="presOf" srcId="{5CE9F5F7-C606-485A-B045-4C13D0DD053A}" destId="{D4F10A6F-8045-4ACC-8A8A-3F3C26443A57}" srcOrd="0" destOrd="1" presId="urn:microsoft.com/office/officeart/2005/8/layout/list1"/>
    <dgm:cxn modelId="{8733CC61-5B9F-4A15-9C9F-8A389BFDB075}" srcId="{0A62AE0B-9AE2-4EE4-835A-E9B134131496}" destId="{A0DFC91D-F34F-49E7-AF25-1F5CBA60B04E}" srcOrd="0" destOrd="0" parTransId="{A13CB34F-393E-4236-9C0C-42E1E50B925B}" sibTransId="{92B41178-7301-4841-844B-B206E7A48765}"/>
    <dgm:cxn modelId="{7894E28C-58DF-4E19-A062-DFDB2D281EAA}" type="presOf" srcId="{0A62AE0B-9AE2-4EE4-835A-E9B134131496}" destId="{9C10AAEC-362A-4D7C-9D97-B07B8D1C1182}" srcOrd="0" destOrd="0" presId="urn:microsoft.com/office/officeart/2005/8/layout/list1"/>
    <dgm:cxn modelId="{680CFE67-CD05-4BD2-9EE2-E5CAA2797675}" srcId="{A0DFC91D-F34F-49E7-AF25-1F5CBA60B04E}" destId="{BB33DDED-89FC-4871-B6F3-4EE5760B0A61}" srcOrd="0" destOrd="0" parTransId="{9241F6D3-C8AA-4DDF-82AF-F6BBAA307485}" sibTransId="{136CA856-A90C-48AF-BDD8-FF332B03F597}"/>
    <dgm:cxn modelId="{513F453E-75AD-4AD9-80B0-10CF58CC524B}" type="presOf" srcId="{A0DFC91D-F34F-49E7-AF25-1F5CBA60B04E}" destId="{692A2111-EE6E-440E-92D9-8EA5CE0EB960}" srcOrd="0" destOrd="0" presId="urn:microsoft.com/office/officeart/2005/8/layout/list1"/>
    <dgm:cxn modelId="{1E8F485C-79AE-4CDB-BDFE-B19E0EED5FD3}" type="presOf" srcId="{402C8181-183B-4E14-B23E-A6571F75EF5F}" destId="{D4F10A6F-8045-4ACC-8A8A-3F3C26443A57}" srcOrd="0" destOrd="2" presId="urn:microsoft.com/office/officeart/2005/8/layout/list1"/>
    <dgm:cxn modelId="{999E1ED7-B3AA-4A60-B071-89B4BF1F5F03}" type="presOf" srcId="{A0DFC91D-F34F-49E7-AF25-1F5CBA60B04E}" destId="{09857C3D-36FF-4201-A28A-09EDD190ADED}" srcOrd="1" destOrd="0" presId="urn:microsoft.com/office/officeart/2005/8/layout/list1"/>
    <dgm:cxn modelId="{F1C0E5FA-A6FC-4B84-99B0-0EA85EAA7F7E}" srcId="{BB33DDED-89FC-4871-B6F3-4EE5760B0A61}" destId="{5CE9F5F7-C606-485A-B045-4C13D0DD053A}" srcOrd="0" destOrd="0" parTransId="{A71BF8A4-576A-4BC2-9256-5019D678450D}" sibTransId="{CF0F6079-9811-484B-8939-BA732E759EE2}"/>
    <dgm:cxn modelId="{107106E9-3999-4FF8-8883-C6899FD65D7E}" type="presOf" srcId="{BB33DDED-89FC-4871-B6F3-4EE5760B0A61}" destId="{D4F10A6F-8045-4ACC-8A8A-3F3C26443A57}" srcOrd="0" destOrd="0" presId="urn:microsoft.com/office/officeart/2005/8/layout/list1"/>
    <dgm:cxn modelId="{C7C3E796-EA73-435F-94FB-EFD59E774DF7}" type="presParOf" srcId="{9C10AAEC-362A-4D7C-9D97-B07B8D1C1182}" destId="{905A4162-EA0A-481D-A85F-29EF2A153036}" srcOrd="0" destOrd="0" presId="urn:microsoft.com/office/officeart/2005/8/layout/list1"/>
    <dgm:cxn modelId="{080DA854-E73C-4BD1-955A-308B107EC1EE}" type="presParOf" srcId="{905A4162-EA0A-481D-A85F-29EF2A153036}" destId="{692A2111-EE6E-440E-92D9-8EA5CE0EB960}" srcOrd="0" destOrd="0" presId="urn:microsoft.com/office/officeart/2005/8/layout/list1"/>
    <dgm:cxn modelId="{9955EE81-7C65-4754-8CA4-B2270C7659DC}" type="presParOf" srcId="{905A4162-EA0A-481D-A85F-29EF2A153036}" destId="{09857C3D-36FF-4201-A28A-09EDD190ADED}" srcOrd="1" destOrd="0" presId="urn:microsoft.com/office/officeart/2005/8/layout/list1"/>
    <dgm:cxn modelId="{565BDFFA-195A-463E-846F-760B7230895F}" type="presParOf" srcId="{9C10AAEC-362A-4D7C-9D97-B07B8D1C1182}" destId="{9C5A0867-E94F-4A84-8A20-6966642A6812}" srcOrd="1" destOrd="0" presId="urn:microsoft.com/office/officeart/2005/8/layout/list1"/>
    <dgm:cxn modelId="{81A3B46D-38C2-4F92-A29C-93BF1EF0FE8A}" type="presParOf" srcId="{9C10AAEC-362A-4D7C-9D97-B07B8D1C1182}" destId="{D4F10A6F-8045-4ACC-8A8A-3F3C26443A5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529879-A33A-452F-BD37-593DE1ED699F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B320A83A-0842-4E90-9B15-706C6E8D2613}">
      <dgm:prSet custT="1"/>
      <dgm:spPr/>
      <dgm:t>
        <a:bodyPr/>
        <a:lstStyle/>
        <a:p>
          <a:pPr rtl="0"/>
          <a:r>
            <a:rPr lang="ru-RU" sz="2800" b="1" dirty="0" smtClean="0">
              <a:latin typeface="Arial" pitchFamily="34" charset="0"/>
              <a:cs typeface="Arial" pitchFamily="34" charset="0"/>
            </a:rPr>
            <a:t>Содержательный  раздел</a:t>
          </a:r>
          <a:endParaRPr lang="ru-RU" sz="2800" b="1" dirty="0">
            <a:latin typeface="Arial" pitchFamily="34" charset="0"/>
            <a:cs typeface="Arial" pitchFamily="34" charset="0"/>
          </a:endParaRPr>
        </a:p>
      </dgm:t>
    </dgm:pt>
    <dgm:pt modelId="{566EE23F-485A-4DB6-BB56-FA7294BF6039}" type="parTrans" cxnId="{4BFE5C07-219E-4DE3-8E51-0B777AB3E30A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1A85AF2-5D4C-4169-BBF9-BE7FCD9A3523}" type="sibTrans" cxnId="{4BFE5C07-219E-4DE3-8E51-0B777AB3E30A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F622D70D-D2C8-495C-A6DE-D5D098694297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описание образовательной деятельности в соответствии с пятью образовательными областями, с учётом используемых ПООП</a:t>
          </a:r>
          <a:br>
            <a:rPr lang="ru-RU" dirty="0" smtClean="0">
              <a:latin typeface="Arial" pitchFamily="34" charset="0"/>
              <a:cs typeface="Arial" pitchFamily="34" charset="0"/>
            </a:rPr>
          </a:br>
          <a:r>
            <a:rPr lang="ru-RU" dirty="0" smtClean="0">
              <a:latin typeface="Arial" pitchFamily="34" charset="0"/>
              <a:cs typeface="Arial" pitchFamily="34" charset="0"/>
            </a:rPr>
            <a:t>и методических пособий, обеспечивающих реализацию данных программ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9D211F2C-62F2-483F-B2EC-BE1C84D0B895}" type="parTrans" cxnId="{7BDF5F06-5E11-4C65-9E86-F64D08BF910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AA79153-9EB0-4D4D-AA53-A2B857568E1F}" type="sibTrans" cxnId="{7BDF5F06-5E11-4C65-9E86-F64D08BF910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44861A42-1614-40FB-9D15-FA22B1861974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описание вариативных форм, способов, методов и средств реализации Программы</a:t>
          </a:r>
        </a:p>
      </dgm:t>
    </dgm:pt>
    <dgm:pt modelId="{1FBE05AB-FE90-40D3-BB58-348B738F1842}" type="parTrans" cxnId="{AF5ACA8B-5684-4B32-B423-9C62320361B2}">
      <dgm:prSet/>
      <dgm:spPr/>
      <dgm:t>
        <a:bodyPr/>
        <a:lstStyle/>
        <a:p>
          <a:endParaRPr lang="ru-RU"/>
        </a:p>
      </dgm:t>
    </dgm:pt>
    <dgm:pt modelId="{C4E2F253-7E11-4140-BC29-5072C9270E14}" type="sibTrans" cxnId="{AF5ACA8B-5684-4B32-B423-9C62320361B2}">
      <dgm:prSet/>
      <dgm:spPr/>
      <dgm:t>
        <a:bodyPr/>
        <a:lstStyle/>
        <a:p>
          <a:endParaRPr lang="ru-RU"/>
        </a:p>
      </dgm:t>
    </dgm:pt>
    <dgm:pt modelId="{2BEC5FA7-491F-40D7-A91E-E2BB1F039418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описание образовательной деятельности по профессиональной коррекции нарушений развития детей</a:t>
          </a:r>
        </a:p>
      </dgm:t>
    </dgm:pt>
    <dgm:pt modelId="{C6516A41-2D8C-4348-8B58-1ADD1F17A181}" type="parTrans" cxnId="{A93E7909-F860-4E4B-AE7D-D75C3D6348A5}">
      <dgm:prSet/>
      <dgm:spPr/>
      <dgm:t>
        <a:bodyPr/>
        <a:lstStyle/>
        <a:p>
          <a:endParaRPr lang="ru-RU"/>
        </a:p>
      </dgm:t>
    </dgm:pt>
    <dgm:pt modelId="{F4EB334C-78E8-4FFE-8BF7-548C813B7180}" type="sibTrans" cxnId="{A93E7909-F860-4E4B-AE7D-D75C3D6348A5}">
      <dgm:prSet/>
      <dgm:spPr/>
      <dgm:t>
        <a:bodyPr/>
        <a:lstStyle/>
        <a:p>
          <a:endParaRPr lang="ru-RU"/>
        </a:p>
      </dgm:t>
    </dgm:pt>
    <dgm:pt modelId="{3582847D-FC3D-4631-9D1E-4511D067A827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особенности образовательной деятельности разных видов </a:t>
          </a:r>
          <a:br>
            <a:rPr lang="ru-RU" dirty="0" smtClean="0">
              <a:latin typeface="Arial" pitchFamily="34" charset="0"/>
              <a:cs typeface="Arial" pitchFamily="34" charset="0"/>
            </a:rPr>
          </a:br>
          <a:r>
            <a:rPr lang="ru-RU" dirty="0" smtClean="0">
              <a:latin typeface="Arial" pitchFamily="34" charset="0"/>
              <a:cs typeface="Arial" pitchFamily="34" charset="0"/>
            </a:rPr>
            <a:t>и культурных практик</a:t>
          </a:r>
        </a:p>
      </dgm:t>
    </dgm:pt>
    <dgm:pt modelId="{435D8E5D-FD78-4319-9966-4B5780A7937D}" type="parTrans" cxnId="{7EB120CD-95E3-4E31-8178-C09C3E69C35A}">
      <dgm:prSet/>
      <dgm:spPr/>
      <dgm:t>
        <a:bodyPr/>
        <a:lstStyle/>
        <a:p>
          <a:endParaRPr lang="ru-RU"/>
        </a:p>
      </dgm:t>
    </dgm:pt>
    <dgm:pt modelId="{EEEDA9D3-80B7-4C8C-851C-B18E0440CFEB}" type="sibTrans" cxnId="{7EB120CD-95E3-4E31-8178-C09C3E69C35A}">
      <dgm:prSet/>
      <dgm:spPr/>
      <dgm:t>
        <a:bodyPr/>
        <a:lstStyle/>
        <a:p>
          <a:endParaRPr lang="ru-RU"/>
        </a:p>
      </dgm:t>
    </dgm:pt>
    <dgm:pt modelId="{27F65BF6-2A31-4CAF-8BAE-488CA0CF1CE1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способы и направления поддержки детской инициативы</a:t>
          </a:r>
        </a:p>
      </dgm:t>
    </dgm:pt>
    <dgm:pt modelId="{760D18ED-DC9A-47B8-A2F4-F660DDAFE3E4}" type="parTrans" cxnId="{F9E65040-EC63-4177-9285-434DEB15CE02}">
      <dgm:prSet/>
      <dgm:spPr/>
      <dgm:t>
        <a:bodyPr/>
        <a:lstStyle/>
        <a:p>
          <a:endParaRPr lang="ru-RU"/>
        </a:p>
      </dgm:t>
    </dgm:pt>
    <dgm:pt modelId="{1C606AD5-D2E1-497D-96A4-399D6CDBA249}" type="sibTrans" cxnId="{F9E65040-EC63-4177-9285-434DEB15CE02}">
      <dgm:prSet/>
      <dgm:spPr/>
      <dgm:t>
        <a:bodyPr/>
        <a:lstStyle/>
        <a:p>
          <a:endParaRPr lang="ru-RU"/>
        </a:p>
      </dgm:t>
    </dgm:pt>
    <dgm:pt modelId="{C85E45AC-82A7-4E7C-9B2E-0BE37DD644FE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особенности взаимодействия педагогического коллектива с семьями</a:t>
          </a:r>
        </a:p>
      </dgm:t>
    </dgm:pt>
    <dgm:pt modelId="{2FE16C30-9F94-4ED8-B883-11D450D3A437}" type="parTrans" cxnId="{3D20D5C2-3A97-4055-9432-0C6D252039CA}">
      <dgm:prSet/>
      <dgm:spPr/>
      <dgm:t>
        <a:bodyPr/>
        <a:lstStyle/>
        <a:p>
          <a:endParaRPr lang="ru-RU"/>
        </a:p>
      </dgm:t>
    </dgm:pt>
    <dgm:pt modelId="{064B5332-881C-4F3C-AB23-E5BF45A657B2}" type="sibTrans" cxnId="{3D20D5C2-3A97-4055-9432-0C6D252039CA}">
      <dgm:prSet/>
      <dgm:spPr/>
      <dgm:t>
        <a:bodyPr/>
        <a:lstStyle/>
        <a:p>
          <a:endParaRPr lang="ru-RU"/>
        </a:p>
      </dgm:t>
    </dgm:pt>
    <dgm:pt modelId="{83AAE482-765F-4D91-B62C-33E3D9476738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иные характеристики содержания Программы, наиболее существенные с точки зрения авторов</a:t>
          </a:r>
        </a:p>
      </dgm:t>
    </dgm:pt>
    <dgm:pt modelId="{B3AD0793-4F50-418B-BF90-948015EF8940}" type="parTrans" cxnId="{BB55BA8C-0B98-4641-A701-796169A588B0}">
      <dgm:prSet/>
      <dgm:spPr/>
      <dgm:t>
        <a:bodyPr/>
        <a:lstStyle/>
        <a:p>
          <a:endParaRPr lang="ru-RU"/>
        </a:p>
      </dgm:t>
    </dgm:pt>
    <dgm:pt modelId="{2E34456A-6A8B-4BA3-A3CA-1D3D6C6B2239}" type="sibTrans" cxnId="{BB55BA8C-0B98-4641-A701-796169A588B0}">
      <dgm:prSet/>
      <dgm:spPr/>
      <dgm:t>
        <a:bodyPr/>
        <a:lstStyle/>
        <a:p>
          <a:endParaRPr lang="ru-RU"/>
        </a:p>
      </dgm:t>
    </dgm:pt>
    <dgm:pt modelId="{B4F93557-2C89-467D-B888-84557F1F169D}" type="pres">
      <dgm:prSet presAssocID="{6E529879-A33A-452F-BD37-593DE1ED699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1022BA-4976-4CF1-831A-55BA8DB6E0D2}" type="pres">
      <dgm:prSet presAssocID="{B320A83A-0842-4E90-9B15-706C6E8D2613}" presName="parentLin" presStyleCnt="0"/>
      <dgm:spPr/>
      <dgm:t>
        <a:bodyPr/>
        <a:lstStyle/>
        <a:p>
          <a:endParaRPr lang="ru-RU"/>
        </a:p>
      </dgm:t>
    </dgm:pt>
    <dgm:pt modelId="{BEAE3B9B-FC39-45D7-88AC-1EF34A72587E}" type="pres">
      <dgm:prSet presAssocID="{B320A83A-0842-4E90-9B15-706C6E8D2613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35581F5D-3A7F-49A4-BE90-691626527ED2}" type="pres">
      <dgm:prSet presAssocID="{B320A83A-0842-4E90-9B15-706C6E8D2613}" presName="parentText" presStyleLbl="node1" presStyleIdx="0" presStyleCnt="1" custScaleX="127567" custScaleY="208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F888F7-2B28-496D-A915-9FFD252922C5}" type="pres">
      <dgm:prSet presAssocID="{B320A83A-0842-4E90-9B15-706C6E8D2613}" presName="negativeSpace" presStyleCnt="0"/>
      <dgm:spPr/>
      <dgm:t>
        <a:bodyPr/>
        <a:lstStyle/>
        <a:p>
          <a:endParaRPr lang="ru-RU"/>
        </a:p>
      </dgm:t>
    </dgm:pt>
    <dgm:pt modelId="{76D800E8-F55D-4306-B57C-6DF74DCC36FC}" type="pres">
      <dgm:prSet presAssocID="{B320A83A-0842-4E90-9B15-706C6E8D261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55BA8C-0B98-4641-A701-796169A588B0}" srcId="{B320A83A-0842-4E90-9B15-706C6E8D2613}" destId="{83AAE482-765F-4D91-B62C-33E3D9476738}" srcOrd="6" destOrd="0" parTransId="{B3AD0793-4F50-418B-BF90-948015EF8940}" sibTransId="{2E34456A-6A8B-4BA3-A3CA-1D3D6C6B2239}"/>
    <dgm:cxn modelId="{7BDF5F06-5E11-4C65-9E86-F64D08BF910E}" srcId="{B320A83A-0842-4E90-9B15-706C6E8D2613}" destId="{F622D70D-D2C8-495C-A6DE-D5D098694297}" srcOrd="0" destOrd="0" parTransId="{9D211F2C-62F2-483F-B2EC-BE1C84D0B895}" sibTransId="{AAA79153-9EB0-4D4D-AA53-A2B857568E1F}"/>
    <dgm:cxn modelId="{F9E65040-EC63-4177-9285-434DEB15CE02}" srcId="{B320A83A-0842-4E90-9B15-706C6E8D2613}" destId="{27F65BF6-2A31-4CAF-8BAE-488CA0CF1CE1}" srcOrd="4" destOrd="0" parTransId="{760D18ED-DC9A-47B8-A2F4-F660DDAFE3E4}" sibTransId="{1C606AD5-D2E1-497D-96A4-399D6CDBA249}"/>
    <dgm:cxn modelId="{5CB4DB2A-3234-4018-A9EE-286AD83C623A}" type="presOf" srcId="{44861A42-1614-40FB-9D15-FA22B1861974}" destId="{76D800E8-F55D-4306-B57C-6DF74DCC36FC}" srcOrd="0" destOrd="1" presId="urn:microsoft.com/office/officeart/2005/8/layout/list1"/>
    <dgm:cxn modelId="{4BFE5C07-219E-4DE3-8E51-0B777AB3E30A}" srcId="{6E529879-A33A-452F-BD37-593DE1ED699F}" destId="{B320A83A-0842-4E90-9B15-706C6E8D2613}" srcOrd="0" destOrd="0" parTransId="{566EE23F-485A-4DB6-BB56-FA7294BF6039}" sibTransId="{61A85AF2-5D4C-4169-BBF9-BE7FCD9A3523}"/>
    <dgm:cxn modelId="{551B6668-0CDF-4D3B-8846-1F91FE948E41}" type="presOf" srcId="{3582847D-FC3D-4631-9D1E-4511D067A827}" destId="{76D800E8-F55D-4306-B57C-6DF74DCC36FC}" srcOrd="0" destOrd="3" presId="urn:microsoft.com/office/officeart/2005/8/layout/list1"/>
    <dgm:cxn modelId="{AF5ACA8B-5684-4B32-B423-9C62320361B2}" srcId="{B320A83A-0842-4E90-9B15-706C6E8D2613}" destId="{44861A42-1614-40FB-9D15-FA22B1861974}" srcOrd="1" destOrd="0" parTransId="{1FBE05AB-FE90-40D3-BB58-348B738F1842}" sibTransId="{C4E2F253-7E11-4140-BC29-5072C9270E14}"/>
    <dgm:cxn modelId="{6B796365-C200-4BE2-AE6E-659AE10268C1}" type="presOf" srcId="{F622D70D-D2C8-495C-A6DE-D5D098694297}" destId="{76D800E8-F55D-4306-B57C-6DF74DCC36FC}" srcOrd="0" destOrd="0" presId="urn:microsoft.com/office/officeart/2005/8/layout/list1"/>
    <dgm:cxn modelId="{3D20D5C2-3A97-4055-9432-0C6D252039CA}" srcId="{B320A83A-0842-4E90-9B15-706C6E8D2613}" destId="{C85E45AC-82A7-4E7C-9B2E-0BE37DD644FE}" srcOrd="5" destOrd="0" parTransId="{2FE16C30-9F94-4ED8-B883-11D450D3A437}" sibTransId="{064B5332-881C-4F3C-AB23-E5BF45A657B2}"/>
    <dgm:cxn modelId="{E48C3EF6-9664-4087-8311-2A757B1F29C4}" type="presOf" srcId="{B320A83A-0842-4E90-9B15-706C6E8D2613}" destId="{BEAE3B9B-FC39-45D7-88AC-1EF34A72587E}" srcOrd="0" destOrd="0" presId="urn:microsoft.com/office/officeart/2005/8/layout/list1"/>
    <dgm:cxn modelId="{07CA53F4-C388-4626-ADB2-1D8178116EC9}" type="presOf" srcId="{C85E45AC-82A7-4E7C-9B2E-0BE37DD644FE}" destId="{76D800E8-F55D-4306-B57C-6DF74DCC36FC}" srcOrd="0" destOrd="5" presId="urn:microsoft.com/office/officeart/2005/8/layout/list1"/>
    <dgm:cxn modelId="{6433DB9D-4F03-4089-95FA-AE5E0D93E7ED}" type="presOf" srcId="{27F65BF6-2A31-4CAF-8BAE-488CA0CF1CE1}" destId="{76D800E8-F55D-4306-B57C-6DF74DCC36FC}" srcOrd="0" destOrd="4" presId="urn:microsoft.com/office/officeart/2005/8/layout/list1"/>
    <dgm:cxn modelId="{7EB120CD-95E3-4E31-8178-C09C3E69C35A}" srcId="{B320A83A-0842-4E90-9B15-706C6E8D2613}" destId="{3582847D-FC3D-4631-9D1E-4511D067A827}" srcOrd="3" destOrd="0" parTransId="{435D8E5D-FD78-4319-9966-4B5780A7937D}" sibTransId="{EEEDA9D3-80B7-4C8C-851C-B18E0440CFEB}"/>
    <dgm:cxn modelId="{146B0C7D-EF0D-4634-AEA0-04D4999D5F44}" type="presOf" srcId="{B320A83A-0842-4E90-9B15-706C6E8D2613}" destId="{35581F5D-3A7F-49A4-BE90-691626527ED2}" srcOrd="1" destOrd="0" presId="urn:microsoft.com/office/officeart/2005/8/layout/list1"/>
    <dgm:cxn modelId="{A56A3246-2FDB-4A32-AC78-65F3D2BE688F}" type="presOf" srcId="{83AAE482-765F-4D91-B62C-33E3D9476738}" destId="{76D800E8-F55D-4306-B57C-6DF74DCC36FC}" srcOrd="0" destOrd="6" presId="urn:microsoft.com/office/officeart/2005/8/layout/list1"/>
    <dgm:cxn modelId="{A2CB9C8E-DD8E-4D99-B895-B3C2B9431D25}" type="presOf" srcId="{6E529879-A33A-452F-BD37-593DE1ED699F}" destId="{B4F93557-2C89-467D-B888-84557F1F169D}" srcOrd="0" destOrd="0" presId="urn:microsoft.com/office/officeart/2005/8/layout/list1"/>
    <dgm:cxn modelId="{6056D307-E1A8-4C93-85A2-2A7734CC092E}" type="presOf" srcId="{2BEC5FA7-491F-40D7-A91E-E2BB1F039418}" destId="{76D800E8-F55D-4306-B57C-6DF74DCC36FC}" srcOrd="0" destOrd="2" presId="urn:microsoft.com/office/officeart/2005/8/layout/list1"/>
    <dgm:cxn modelId="{A93E7909-F860-4E4B-AE7D-D75C3D6348A5}" srcId="{B320A83A-0842-4E90-9B15-706C6E8D2613}" destId="{2BEC5FA7-491F-40D7-A91E-E2BB1F039418}" srcOrd="2" destOrd="0" parTransId="{C6516A41-2D8C-4348-8B58-1ADD1F17A181}" sibTransId="{F4EB334C-78E8-4FFE-8BF7-548C813B7180}"/>
    <dgm:cxn modelId="{1A3B5831-A039-42BA-97D4-1271A7A66BDA}" type="presParOf" srcId="{B4F93557-2C89-467D-B888-84557F1F169D}" destId="{8A1022BA-4976-4CF1-831A-55BA8DB6E0D2}" srcOrd="0" destOrd="0" presId="urn:microsoft.com/office/officeart/2005/8/layout/list1"/>
    <dgm:cxn modelId="{DB4A376B-AAB5-4C0C-8F6F-C66ED7CD90F4}" type="presParOf" srcId="{8A1022BA-4976-4CF1-831A-55BA8DB6E0D2}" destId="{BEAE3B9B-FC39-45D7-88AC-1EF34A72587E}" srcOrd="0" destOrd="0" presId="urn:microsoft.com/office/officeart/2005/8/layout/list1"/>
    <dgm:cxn modelId="{52CFA7A7-FD60-4FB1-8A98-FE4E94613EB8}" type="presParOf" srcId="{8A1022BA-4976-4CF1-831A-55BA8DB6E0D2}" destId="{35581F5D-3A7F-49A4-BE90-691626527ED2}" srcOrd="1" destOrd="0" presId="urn:microsoft.com/office/officeart/2005/8/layout/list1"/>
    <dgm:cxn modelId="{AFDC1AEC-ED70-4B31-9B93-A85999116FB1}" type="presParOf" srcId="{B4F93557-2C89-467D-B888-84557F1F169D}" destId="{A6F888F7-2B28-496D-A915-9FFD252922C5}" srcOrd="1" destOrd="0" presId="urn:microsoft.com/office/officeart/2005/8/layout/list1"/>
    <dgm:cxn modelId="{D9D6CE04-1588-4194-B42E-5DFFAF68CDA5}" type="presParOf" srcId="{B4F93557-2C89-467D-B888-84557F1F169D}" destId="{76D800E8-F55D-4306-B57C-6DF74DCC36F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A2C8774-E3ED-4C9A-B4B2-0565C794A5E5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9304D242-D690-4F05-B04F-35E66E98A57D}">
      <dgm:prSet custT="1"/>
      <dgm:spPr/>
      <dgm:t>
        <a:bodyPr/>
        <a:lstStyle/>
        <a:p>
          <a:pPr rtl="0"/>
          <a:r>
            <a:rPr lang="ru-RU" sz="1800" b="1" dirty="0" smtClean="0">
              <a:latin typeface="Arial" pitchFamily="34" charset="0"/>
              <a:cs typeface="Arial" pitchFamily="34" charset="0"/>
            </a:rPr>
            <a:t>Включает различные направления, выбранные участниками образовательных отношений из числа парциальных и иных программ и/или созданных ими самостоятельно</a:t>
          </a:r>
          <a:endParaRPr lang="ru-RU" sz="1800" b="1" dirty="0">
            <a:latin typeface="Arial" pitchFamily="34" charset="0"/>
            <a:cs typeface="Arial" pitchFamily="34" charset="0"/>
          </a:endParaRPr>
        </a:p>
      </dgm:t>
    </dgm:pt>
    <dgm:pt modelId="{77908702-52FF-4DB4-AE4D-AB963F0F864C}" type="parTrans" cxnId="{0311FDFB-82E1-4F48-88D1-89E39DB988B3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8038DFBD-9422-43C3-A5A6-1397B11098C5}" type="sibTrans" cxnId="{0311FDFB-82E1-4F48-88D1-89E39DB988B3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438323B-BAA2-4743-85B8-1F736205C695}">
      <dgm:prSet custT="1"/>
      <dgm:spPr/>
      <dgm:t>
        <a:bodyPr/>
        <a:lstStyle/>
        <a:p>
          <a:pPr rtl="0"/>
          <a:r>
            <a:rPr lang="ru-RU" sz="1800" b="1" dirty="0" smtClean="0">
              <a:latin typeface="Arial" pitchFamily="34" charset="0"/>
              <a:cs typeface="Arial" pitchFamily="34" charset="0"/>
            </a:rPr>
            <a:t>Учитывает образовательные потребности, интересы  и мотивы  детей,  членов их семей и педагогов  и может быть</a:t>
          </a:r>
          <a:br>
            <a:rPr lang="ru-RU" sz="1800" b="1" dirty="0" smtClean="0">
              <a:latin typeface="Arial" pitchFamily="34" charset="0"/>
              <a:cs typeface="Arial" pitchFamily="34" charset="0"/>
            </a:rPr>
          </a:br>
          <a:r>
            <a:rPr lang="ru-RU" sz="1800" b="1" dirty="0" smtClean="0">
              <a:latin typeface="Arial" pitchFamily="34" charset="0"/>
              <a:cs typeface="Arial" pitchFamily="34" charset="0"/>
            </a:rPr>
            <a:t>ориентирована  на:</a:t>
          </a:r>
          <a:endParaRPr lang="ru-RU" sz="1800" b="1" dirty="0">
            <a:latin typeface="Arial" pitchFamily="34" charset="0"/>
            <a:cs typeface="Arial" pitchFamily="34" charset="0"/>
          </a:endParaRPr>
        </a:p>
      </dgm:t>
    </dgm:pt>
    <dgm:pt modelId="{75CD9DE9-FC0D-47F8-B712-693B67AD017F}" type="parTrans" cxnId="{7C1CDF77-B7E5-4783-945E-027A433B90A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39DB2C7-AEB1-4E7C-98E7-C93C013F3AD7}" type="sibTrans" cxnId="{7C1CDF77-B7E5-4783-945E-027A433B90A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30849353-57CF-4CB8-92FF-06FA2180421F}">
      <dgm:prSet custT="1"/>
      <dgm:spPr/>
      <dgm:t>
        <a:bodyPr/>
        <a:lstStyle/>
        <a:p>
          <a:pPr rtl="0"/>
          <a:r>
            <a:rPr lang="ru-RU" sz="1800" b="1" dirty="0" smtClean="0">
              <a:latin typeface="Arial" pitchFamily="34" charset="0"/>
              <a:cs typeface="Arial" pitchFamily="34" charset="0"/>
            </a:rPr>
            <a:t>специфику национальных,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социокультурных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и иных условий</a:t>
          </a:r>
          <a:endParaRPr lang="ru-RU" sz="1800" b="1" dirty="0">
            <a:latin typeface="Arial" pitchFamily="34" charset="0"/>
            <a:cs typeface="Arial" pitchFamily="34" charset="0"/>
          </a:endParaRPr>
        </a:p>
      </dgm:t>
    </dgm:pt>
    <dgm:pt modelId="{BC761EAD-BC8C-47F1-B51C-A0BB3A7BF57B}" type="parTrans" cxnId="{FE7B815E-5974-4C58-B526-9543D308F846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7829BF5-E3C3-4434-84C0-4443CBD5ECD8}" type="sibTrans" cxnId="{FE7B815E-5974-4C58-B526-9543D308F846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FD96466-BCEE-40BE-97B9-DFCE017DF4AA}">
      <dgm:prSet custT="1"/>
      <dgm:spPr/>
      <dgm:t>
        <a:bodyPr/>
        <a:lstStyle/>
        <a:p>
          <a:pPr rtl="0"/>
          <a:r>
            <a:rPr lang="ru-RU" sz="1800" b="1" dirty="0" smtClean="0">
              <a:latin typeface="Arial" pitchFamily="34" charset="0"/>
              <a:cs typeface="Arial" pitchFamily="34" charset="0"/>
            </a:rPr>
            <a:t>сложившиеся традиции ДОО (группы)</a:t>
          </a:r>
          <a:endParaRPr lang="ru-RU" sz="1800" b="1" dirty="0">
            <a:latin typeface="Arial" pitchFamily="34" charset="0"/>
            <a:cs typeface="Arial" pitchFamily="34" charset="0"/>
          </a:endParaRPr>
        </a:p>
      </dgm:t>
    </dgm:pt>
    <dgm:pt modelId="{B2749B40-D5FB-4F8F-8235-A090DB0444CE}" type="parTrans" cxnId="{61433FD9-63AB-4EBF-8E56-BCC28FC812CF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4D6810C-7957-43C3-8A38-C3529A61D4B6}" type="sibTrans" cxnId="{61433FD9-63AB-4EBF-8E56-BCC28FC812CF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DE9E779-3996-4CF0-98B9-99DA4F28F7DE}">
      <dgm:prSet custT="1"/>
      <dgm:spPr/>
      <dgm:t>
        <a:bodyPr/>
        <a:lstStyle/>
        <a:p>
          <a:pPr rtl="0"/>
          <a:r>
            <a:rPr lang="ru-RU" sz="1800" b="1" dirty="0" smtClean="0">
              <a:latin typeface="Arial" pitchFamily="34" charset="0"/>
              <a:cs typeface="Arial" pitchFamily="34" charset="0"/>
            </a:rPr>
            <a:t>выбор тех парциальных программ и форм организации работы</a:t>
          </a:r>
          <a:br>
            <a:rPr lang="ru-RU" sz="1800" b="1" dirty="0" smtClean="0">
              <a:latin typeface="Arial" pitchFamily="34" charset="0"/>
              <a:cs typeface="Arial" pitchFamily="34" charset="0"/>
            </a:rPr>
          </a:br>
          <a:r>
            <a:rPr lang="ru-RU" sz="1800" b="1" dirty="0" smtClean="0">
              <a:latin typeface="Arial" pitchFamily="34" charset="0"/>
              <a:cs typeface="Arial" pitchFamily="34" charset="0"/>
            </a:rPr>
            <a:t>с детьми, которые в наибольшей степени соответствуют потребностям и интересам детей, а также возможностям педагогического коллектива</a:t>
          </a:r>
          <a:endParaRPr lang="ru-RU" sz="1800" b="1" dirty="0">
            <a:latin typeface="Arial" pitchFamily="34" charset="0"/>
            <a:cs typeface="Arial" pitchFamily="34" charset="0"/>
          </a:endParaRPr>
        </a:p>
      </dgm:t>
    </dgm:pt>
    <dgm:pt modelId="{291C96FD-900F-4475-859B-14AD4137B2AA}" type="parTrans" cxnId="{51287599-DFE2-427D-95F5-F9C7F103EC6E}">
      <dgm:prSet/>
      <dgm:spPr/>
      <dgm:t>
        <a:bodyPr/>
        <a:lstStyle/>
        <a:p>
          <a:endParaRPr lang="ru-RU"/>
        </a:p>
      </dgm:t>
    </dgm:pt>
    <dgm:pt modelId="{0678111C-2CA5-4FD4-AC48-6C19003CF2A7}" type="sibTrans" cxnId="{51287599-DFE2-427D-95F5-F9C7F103EC6E}">
      <dgm:prSet/>
      <dgm:spPr/>
      <dgm:t>
        <a:bodyPr/>
        <a:lstStyle/>
        <a:p>
          <a:endParaRPr lang="ru-RU"/>
        </a:p>
      </dgm:t>
    </dgm:pt>
    <dgm:pt modelId="{1BA788C2-8742-4046-A41E-C4AE958F19A8}" type="pres">
      <dgm:prSet presAssocID="{6A2C8774-E3ED-4C9A-B4B2-0565C794A5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BEFC02-3F13-4342-9E8F-B20B56D34018}" type="pres">
      <dgm:prSet presAssocID="{9304D242-D690-4F05-B04F-35E66E98A57D}" presName="parentText" presStyleLbl="node1" presStyleIdx="0" presStyleCnt="2" custScaleY="108757" custLinFactY="-2419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9B1B9-4106-406A-8E02-C271EB1D75B4}" type="pres">
      <dgm:prSet presAssocID="{8038DFBD-9422-43C3-A5A6-1397B11098C5}" presName="spacer" presStyleCnt="0"/>
      <dgm:spPr/>
    </dgm:pt>
    <dgm:pt modelId="{E9E589AD-37B7-4153-8554-A6DE11E395B1}" type="pres">
      <dgm:prSet presAssocID="{5438323B-BAA2-4743-85B8-1F736205C695}" presName="parentText" presStyleLbl="node1" presStyleIdx="1" presStyleCnt="2" custScaleY="89942" custLinFactNeighborY="-38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2C0EC9-432E-470F-AAD5-C6AAAC4B007B}" type="pres">
      <dgm:prSet presAssocID="{5438323B-BAA2-4743-85B8-1F736205C695}" presName="childText" presStyleLbl="revTx" presStyleIdx="0" presStyleCnt="1" custScaleY="131976" custLinFactNeighborY="-3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601741-C6C6-4456-8D3A-295D9F7BA774}" type="presOf" srcId="{ADE9E779-3996-4CF0-98B9-99DA4F28F7DE}" destId="{FC2C0EC9-432E-470F-AAD5-C6AAAC4B007B}" srcOrd="0" destOrd="1" presId="urn:microsoft.com/office/officeart/2005/8/layout/vList2"/>
    <dgm:cxn modelId="{0311FDFB-82E1-4F48-88D1-89E39DB988B3}" srcId="{6A2C8774-E3ED-4C9A-B4B2-0565C794A5E5}" destId="{9304D242-D690-4F05-B04F-35E66E98A57D}" srcOrd="0" destOrd="0" parTransId="{77908702-52FF-4DB4-AE4D-AB963F0F864C}" sibTransId="{8038DFBD-9422-43C3-A5A6-1397B11098C5}"/>
    <dgm:cxn modelId="{78AA2C02-7631-451E-A159-1ABB7C97AC2C}" type="presOf" srcId="{EFD96466-BCEE-40BE-97B9-DFCE017DF4AA}" destId="{FC2C0EC9-432E-470F-AAD5-C6AAAC4B007B}" srcOrd="0" destOrd="2" presId="urn:microsoft.com/office/officeart/2005/8/layout/vList2"/>
    <dgm:cxn modelId="{FE7B815E-5974-4C58-B526-9543D308F846}" srcId="{5438323B-BAA2-4743-85B8-1F736205C695}" destId="{30849353-57CF-4CB8-92FF-06FA2180421F}" srcOrd="0" destOrd="0" parTransId="{BC761EAD-BC8C-47F1-B51C-A0BB3A7BF57B}" sibTransId="{27829BF5-E3C3-4434-84C0-4443CBD5ECD8}"/>
    <dgm:cxn modelId="{7B346DBF-208E-4105-A2E0-CA5D0CB6514B}" type="presOf" srcId="{6A2C8774-E3ED-4C9A-B4B2-0565C794A5E5}" destId="{1BA788C2-8742-4046-A41E-C4AE958F19A8}" srcOrd="0" destOrd="0" presId="urn:microsoft.com/office/officeart/2005/8/layout/vList2"/>
    <dgm:cxn modelId="{4EAB4CE4-8751-4748-93BC-A17AFED5EB0E}" type="presOf" srcId="{5438323B-BAA2-4743-85B8-1F736205C695}" destId="{E9E589AD-37B7-4153-8554-A6DE11E395B1}" srcOrd="0" destOrd="0" presId="urn:microsoft.com/office/officeart/2005/8/layout/vList2"/>
    <dgm:cxn modelId="{DC517012-0DB4-4626-9E25-2A1BA8134EA7}" type="presOf" srcId="{9304D242-D690-4F05-B04F-35E66E98A57D}" destId="{1FBEFC02-3F13-4342-9E8F-B20B56D34018}" srcOrd="0" destOrd="0" presId="urn:microsoft.com/office/officeart/2005/8/layout/vList2"/>
    <dgm:cxn modelId="{C5D4CBB2-4027-48C7-A343-BD25DF25C02C}" type="presOf" srcId="{30849353-57CF-4CB8-92FF-06FA2180421F}" destId="{FC2C0EC9-432E-470F-AAD5-C6AAAC4B007B}" srcOrd="0" destOrd="0" presId="urn:microsoft.com/office/officeart/2005/8/layout/vList2"/>
    <dgm:cxn modelId="{51287599-DFE2-427D-95F5-F9C7F103EC6E}" srcId="{5438323B-BAA2-4743-85B8-1F736205C695}" destId="{ADE9E779-3996-4CF0-98B9-99DA4F28F7DE}" srcOrd="1" destOrd="0" parTransId="{291C96FD-900F-4475-859B-14AD4137B2AA}" sibTransId="{0678111C-2CA5-4FD4-AC48-6C19003CF2A7}"/>
    <dgm:cxn modelId="{61433FD9-63AB-4EBF-8E56-BCC28FC812CF}" srcId="{5438323B-BAA2-4743-85B8-1F736205C695}" destId="{EFD96466-BCEE-40BE-97B9-DFCE017DF4AA}" srcOrd="2" destOrd="0" parTransId="{B2749B40-D5FB-4F8F-8235-A090DB0444CE}" sibTransId="{E4D6810C-7957-43C3-8A38-C3529A61D4B6}"/>
    <dgm:cxn modelId="{7C1CDF77-B7E5-4783-945E-027A433B90A7}" srcId="{6A2C8774-E3ED-4C9A-B4B2-0565C794A5E5}" destId="{5438323B-BAA2-4743-85B8-1F736205C695}" srcOrd="1" destOrd="0" parTransId="{75CD9DE9-FC0D-47F8-B712-693B67AD017F}" sibTransId="{739DB2C7-AEB1-4E7C-98E7-C93C013F3AD7}"/>
    <dgm:cxn modelId="{D1CE04EC-ACBD-4361-B660-15E624D0B32B}" type="presParOf" srcId="{1BA788C2-8742-4046-A41E-C4AE958F19A8}" destId="{1FBEFC02-3F13-4342-9E8F-B20B56D34018}" srcOrd="0" destOrd="0" presId="urn:microsoft.com/office/officeart/2005/8/layout/vList2"/>
    <dgm:cxn modelId="{0E31224A-487F-40E4-8963-F291ED3628EC}" type="presParOf" srcId="{1BA788C2-8742-4046-A41E-C4AE958F19A8}" destId="{83B9B1B9-4106-406A-8E02-C271EB1D75B4}" srcOrd="1" destOrd="0" presId="urn:microsoft.com/office/officeart/2005/8/layout/vList2"/>
    <dgm:cxn modelId="{9A0973C8-A9AE-4C51-9E50-FCF7353FC8A3}" type="presParOf" srcId="{1BA788C2-8742-4046-A41E-C4AE958F19A8}" destId="{E9E589AD-37B7-4153-8554-A6DE11E395B1}" srcOrd="2" destOrd="0" presId="urn:microsoft.com/office/officeart/2005/8/layout/vList2"/>
    <dgm:cxn modelId="{2B79C79D-9EAB-4954-8035-9E187BFC9ABA}" type="presParOf" srcId="{1BA788C2-8742-4046-A41E-C4AE958F19A8}" destId="{FC2C0EC9-432E-470F-AAD5-C6AAAC4B007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529879-A33A-452F-BD37-593DE1ED699F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B320A83A-0842-4E90-9B15-706C6E8D2613}">
      <dgm:prSet custT="1"/>
      <dgm:spPr/>
      <dgm:t>
        <a:bodyPr/>
        <a:lstStyle/>
        <a:p>
          <a:pPr rtl="0"/>
          <a:r>
            <a:rPr lang="ru-RU" sz="2800" b="1" dirty="0" smtClean="0">
              <a:latin typeface="Arial" pitchFamily="34" charset="0"/>
              <a:cs typeface="Arial" pitchFamily="34" charset="0"/>
            </a:rPr>
            <a:t>Организационный  раздел</a:t>
          </a:r>
          <a:endParaRPr lang="ru-RU" sz="2800" b="1" dirty="0">
            <a:latin typeface="Arial" pitchFamily="34" charset="0"/>
            <a:cs typeface="Arial" pitchFamily="34" charset="0"/>
          </a:endParaRPr>
        </a:p>
      </dgm:t>
    </dgm:pt>
    <dgm:pt modelId="{566EE23F-485A-4DB6-BB56-FA7294BF6039}" type="parTrans" cxnId="{4BFE5C07-219E-4DE3-8E51-0B777AB3E30A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1A85AF2-5D4C-4169-BBF9-BE7FCD9A3523}" type="sibTrans" cxnId="{4BFE5C07-219E-4DE3-8E51-0B777AB3E30A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F622D70D-D2C8-495C-A6DE-D5D098694297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описание материально-технического обеспечения Программы, обеспеченности методическими материалами и средствами обучения и воспитания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9D211F2C-62F2-483F-B2EC-BE1C84D0B895}" type="parTrans" cxnId="{7BDF5F06-5E11-4C65-9E86-F64D08BF910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AA79153-9EB0-4D4D-AA53-A2B857568E1F}" type="sibTrans" cxnId="{7BDF5F06-5E11-4C65-9E86-F64D08BF910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AB947C6-9169-41E3-88DE-35B497D53E26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распорядок и /или режим дня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761E8B6A-63E6-42E7-AF7B-E5F96B0745EA}" type="parTrans" cxnId="{72E35D78-489D-45C6-B3A9-10A45FFED676}">
      <dgm:prSet/>
      <dgm:spPr/>
      <dgm:t>
        <a:bodyPr/>
        <a:lstStyle/>
        <a:p>
          <a:endParaRPr lang="ru-RU"/>
        </a:p>
      </dgm:t>
    </dgm:pt>
    <dgm:pt modelId="{1783AD9D-80F3-4B51-8E00-5B4B8ABC15A3}" type="sibTrans" cxnId="{72E35D78-489D-45C6-B3A9-10A45FFED676}">
      <dgm:prSet/>
      <dgm:spPr/>
      <dgm:t>
        <a:bodyPr/>
        <a:lstStyle/>
        <a:p>
          <a:endParaRPr lang="ru-RU"/>
        </a:p>
      </dgm:t>
    </dgm:pt>
    <dgm:pt modelId="{7D4367A9-4D46-4E73-8829-FCD7E46C0C2B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особенности традиционных событий, праздников, мероприятий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4BAF83FE-EA8D-4E25-8966-C32CBA07C809}" type="parTrans" cxnId="{63B12CB2-902B-474B-8757-6A087FB402F1}">
      <dgm:prSet/>
      <dgm:spPr/>
    </dgm:pt>
    <dgm:pt modelId="{2495C9C4-54BA-4EE5-89E6-C8F060FC98AA}" type="sibTrans" cxnId="{63B12CB2-902B-474B-8757-6A087FB402F1}">
      <dgm:prSet/>
      <dgm:spPr/>
    </dgm:pt>
    <dgm:pt modelId="{7303ADFB-216D-4B8C-BD60-25F1EFAA0C99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особенности организации развивающей предметно-пространственной среды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BE0C9D11-E45B-4E90-AA65-343B167DD327}" type="parTrans" cxnId="{E7CC9232-B0D8-4B8C-BE94-01C1C5B86D4D}">
      <dgm:prSet/>
      <dgm:spPr/>
    </dgm:pt>
    <dgm:pt modelId="{73161519-2050-447C-95F8-C12BAEFE83F0}" type="sibTrans" cxnId="{E7CC9232-B0D8-4B8C-BE94-01C1C5B86D4D}">
      <dgm:prSet/>
      <dgm:spPr/>
    </dgm:pt>
    <dgm:pt modelId="{B4F93557-2C89-467D-B888-84557F1F169D}" type="pres">
      <dgm:prSet presAssocID="{6E529879-A33A-452F-BD37-593DE1ED699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1022BA-4976-4CF1-831A-55BA8DB6E0D2}" type="pres">
      <dgm:prSet presAssocID="{B320A83A-0842-4E90-9B15-706C6E8D2613}" presName="parentLin" presStyleCnt="0"/>
      <dgm:spPr/>
      <dgm:t>
        <a:bodyPr/>
        <a:lstStyle/>
        <a:p>
          <a:endParaRPr lang="ru-RU"/>
        </a:p>
      </dgm:t>
    </dgm:pt>
    <dgm:pt modelId="{BEAE3B9B-FC39-45D7-88AC-1EF34A72587E}" type="pres">
      <dgm:prSet presAssocID="{B320A83A-0842-4E90-9B15-706C6E8D2613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35581F5D-3A7F-49A4-BE90-691626527ED2}" type="pres">
      <dgm:prSet presAssocID="{B320A83A-0842-4E90-9B15-706C6E8D2613}" presName="parentText" presStyleLbl="node1" presStyleIdx="0" presStyleCnt="1" custScaleX="127567" custScaleY="1423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F888F7-2B28-496D-A915-9FFD252922C5}" type="pres">
      <dgm:prSet presAssocID="{B320A83A-0842-4E90-9B15-706C6E8D2613}" presName="negativeSpace" presStyleCnt="0"/>
      <dgm:spPr/>
      <dgm:t>
        <a:bodyPr/>
        <a:lstStyle/>
        <a:p>
          <a:endParaRPr lang="ru-RU"/>
        </a:p>
      </dgm:t>
    </dgm:pt>
    <dgm:pt modelId="{76D800E8-F55D-4306-B57C-6DF74DCC36FC}" type="pres">
      <dgm:prSet presAssocID="{B320A83A-0842-4E90-9B15-706C6E8D261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E35D78-489D-45C6-B3A9-10A45FFED676}" srcId="{B320A83A-0842-4E90-9B15-706C6E8D2613}" destId="{1AB947C6-9169-41E3-88DE-35B497D53E26}" srcOrd="1" destOrd="0" parTransId="{761E8B6A-63E6-42E7-AF7B-E5F96B0745EA}" sibTransId="{1783AD9D-80F3-4B51-8E00-5B4B8ABC15A3}"/>
    <dgm:cxn modelId="{C05A851A-52B7-442B-939B-4FF9641C00A0}" type="presOf" srcId="{1AB947C6-9169-41E3-88DE-35B497D53E26}" destId="{76D800E8-F55D-4306-B57C-6DF74DCC36FC}" srcOrd="0" destOrd="1" presId="urn:microsoft.com/office/officeart/2005/8/layout/list1"/>
    <dgm:cxn modelId="{5B701345-847D-4155-A038-A0036016E06C}" type="presOf" srcId="{7303ADFB-216D-4B8C-BD60-25F1EFAA0C99}" destId="{76D800E8-F55D-4306-B57C-6DF74DCC36FC}" srcOrd="0" destOrd="3" presId="urn:microsoft.com/office/officeart/2005/8/layout/list1"/>
    <dgm:cxn modelId="{D7348056-A908-4A36-BC56-443C11761DA6}" type="presOf" srcId="{B320A83A-0842-4E90-9B15-706C6E8D2613}" destId="{BEAE3B9B-FC39-45D7-88AC-1EF34A72587E}" srcOrd="0" destOrd="0" presId="urn:microsoft.com/office/officeart/2005/8/layout/list1"/>
    <dgm:cxn modelId="{E7CC9232-B0D8-4B8C-BE94-01C1C5B86D4D}" srcId="{B320A83A-0842-4E90-9B15-706C6E8D2613}" destId="{7303ADFB-216D-4B8C-BD60-25F1EFAA0C99}" srcOrd="3" destOrd="0" parTransId="{BE0C9D11-E45B-4E90-AA65-343B167DD327}" sibTransId="{73161519-2050-447C-95F8-C12BAEFE83F0}"/>
    <dgm:cxn modelId="{7BDF5F06-5E11-4C65-9E86-F64D08BF910E}" srcId="{B320A83A-0842-4E90-9B15-706C6E8D2613}" destId="{F622D70D-D2C8-495C-A6DE-D5D098694297}" srcOrd="0" destOrd="0" parTransId="{9D211F2C-62F2-483F-B2EC-BE1C84D0B895}" sibTransId="{AAA79153-9EB0-4D4D-AA53-A2B857568E1F}"/>
    <dgm:cxn modelId="{016790FF-D1FC-443F-9FCB-28610FAF6293}" type="presOf" srcId="{F622D70D-D2C8-495C-A6DE-D5D098694297}" destId="{76D800E8-F55D-4306-B57C-6DF74DCC36FC}" srcOrd="0" destOrd="0" presId="urn:microsoft.com/office/officeart/2005/8/layout/list1"/>
    <dgm:cxn modelId="{9B057663-4934-43C3-8C91-630C76114436}" type="presOf" srcId="{6E529879-A33A-452F-BD37-593DE1ED699F}" destId="{B4F93557-2C89-467D-B888-84557F1F169D}" srcOrd="0" destOrd="0" presId="urn:microsoft.com/office/officeart/2005/8/layout/list1"/>
    <dgm:cxn modelId="{5D27351E-7B01-4530-A921-822C65EA0ACB}" type="presOf" srcId="{B320A83A-0842-4E90-9B15-706C6E8D2613}" destId="{35581F5D-3A7F-49A4-BE90-691626527ED2}" srcOrd="1" destOrd="0" presId="urn:microsoft.com/office/officeart/2005/8/layout/list1"/>
    <dgm:cxn modelId="{4BFE5C07-219E-4DE3-8E51-0B777AB3E30A}" srcId="{6E529879-A33A-452F-BD37-593DE1ED699F}" destId="{B320A83A-0842-4E90-9B15-706C6E8D2613}" srcOrd="0" destOrd="0" parTransId="{566EE23F-485A-4DB6-BB56-FA7294BF6039}" sibTransId="{61A85AF2-5D4C-4169-BBF9-BE7FCD9A3523}"/>
    <dgm:cxn modelId="{38985273-6A0E-4E3C-BB70-E6F44A355220}" type="presOf" srcId="{7D4367A9-4D46-4E73-8829-FCD7E46C0C2B}" destId="{76D800E8-F55D-4306-B57C-6DF74DCC36FC}" srcOrd="0" destOrd="2" presId="urn:microsoft.com/office/officeart/2005/8/layout/list1"/>
    <dgm:cxn modelId="{63B12CB2-902B-474B-8757-6A087FB402F1}" srcId="{B320A83A-0842-4E90-9B15-706C6E8D2613}" destId="{7D4367A9-4D46-4E73-8829-FCD7E46C0C2B}" srcOrd="2" destOrd="0" parTransId="{4BAF83FE-EA8D-4E25-8966-C32CBA07C809}" sibTransId="{2495C9C4-54BA-4EE5-89E6-C8F060FC98AA}"/>
    <dgm:cxn modelId="{698B818A-80C8-47EF-8E76-3BA56C9A95B4}" type="presParOf" srcId="{B4F93557-2C89-467D-B888-84557F1F169D}" destId="{8A1022BA-4976-4CF1-831A-55BA8DB6E0D2}" srcOrd="0" destOrd="0" presId="urn:microsoft.com/office/officeart/2005/8/layout/list1"/>
    <dgm:cxn modelId="{A4EEE3E6-58A1-4B8B-BF7D-5863388295DB}" type="presParOf" srcId="{8A1022BA-4976-4CF1-831A-55BA8DB6E0D2}" destId="{BEAE3B9B-FC39-45D7-88AC-1EF34A72587E}" srcOrd="0" destOrd="0" presId="urn:microsoft.com/office/officeart/2005/8/layout/list1"/>
    <dgm:cxn modelId="{106E10F2-FDF9-4D37-8334-23B019CB7E7F}" type="presParOf" srcId="{8A1022BA-4976-4CF1-831A-55BA8DB6E0D2}" destId="{35581F5D-3A7F-49A4-BE90-691626527ED2}" srcOrd="1" destOrd="0" presId="urn:microsoft.com/office/officeart/2005/8/layout/list1"/>
    <dgm:cxn modelId="{46D7DC73-28E4-41AA-8A18-8C5DF77C8F1B}" type="presParOf" srcId="{B4F93557-2C89-467D-B888-84557F1F169D}" destId="{A6F888F7-2B28-496D-A915-9FFD252922C5}" srcOrd="1" destOrd="0" presId="urn:microsoft.com/office/officeart/2005/8/layout/list1"/>
    <dgm:cxn modelId="{A2CC612A-CFA0-4CFB-9FBA-7D96B01CBDAD}" type="presParOf" srcId="{B4F93557-2C89-467D-B888-84557F1F169D}" destId="{76D800E8-F55D-4306-B57C-6DF74DCC36F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D73DF2-484E-44D2-9CD5-C00217C16C3A}">
      <dsp:nvSpPr>
        <dsp:cNvPr id="0" name=""/>
        <dsp:cNvSpPr/>
      </dsp:nvSpPr>
      <dsp:spPr>
        <a:xfrm>
          <a:off x="2551337" y="355"/>
          <a:ext cx="3611111" cy="1221277"/>
        </a:xfrm>
        <a:prstGeom prst="roundRect">
          <a:avLst>
            <a:gd name="adj" fmla="val 10000"/>
          </a:avLst>
        </a:prstGeom>
        <a:solidFill>
          <a:schemeClr val="accent2"/>
        </a:solidFill>
        <a:ln w="31750" cap="flat" cmpd="sng" algn="ctr">
          <a:solidFill>
            <a:schemeClr val="l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4800" b="1" kern="1200" dirty="0" smtClean="0">
              <a:latin typeface="Arial" pitchFamily="34" charset="0"/>
              <a:cs typeface="Arial" pitchFamily="34" charset="0"/>
            </a:rPr>
            <a:t>ФГОС</a:t>
          </a:r>
          <a:endParaRPr lang="ru-RU" sz="4800" b="1" kern="1200" dirty="0">
            <a:latin typeface="Arial" pitchFamily="34" charset="0"/>
            <a:cs typeface="Arial" pitchFamily="34" charset="0"/>
          </a:endParaRPr>
        </a:p>
      </dsp:txBody>
      <dsp:txXfrm>
        <a:off x="2551337" y="355"/>
        <a:ext cx="3611111" cy="1221277"/>
      </dsp:txXfrm>
    </dsp:sp>
    <dsp:sp modelId="{E399C37D-B054-4A5C-BE86-F36670A3B11D}">
      <dsp:nvSpPr>
        <dsp:cNvPr id="0" name=""/>
        <dsp:cNvSpPr/>
      </dsp:nvSpPr>
      <dsp:spPr>
        <a:xfrm>
          <a:off x="2912449" y="1221632"/>
          <a:ext cx="361111" cy="713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3207"/>
              </a:lnTo>
              <a:lnTo>
                <a:pt x="361111" y="71320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12C64F-4D22-481B-995F-F01A3B09F3FD}">
      <dsp:nvSpPr>
        <dsp:cNvPr id="0" name=""/>
        <dsp:cNvSpPr/>
      </dsp:nvSpPr>
      <dsp:spPr>
        <a:xfrm>
          <a:off x="3273560" y="1459368"/>
          <a:ext cx="2888888" cy="95094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chemeClr val="accent2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Arial" pitchFamily="34" charset="0"/>
              <a:cs typeface="Arial" pitchFamily="34" charset="0"/>
            </a:rPr>
            <a:t>Требования </a:t>
          </a:r>
          <a:br>
            <a:rPr lang="ru-RU" sz="2100" kern="1200" dirty="0" smtClean="0">
              <a:latin typeface="Arial" pitchFamily="34" charset="0"/>
              <a:cs typeface="Arial" pitchFamily="34" charset="0"/>
            </a:rPr>
          </a:br>
          <a:r>
            <a:rPr lang="ru-RU" sz="2100" b="0" kern="1200" dirty="0" smtClean="0">
              <a:latin typeface="Arial" pitchFamily="34" charset="0"/>
              <a:cs typeface="Arial" pitchFamily="34" charset="0"/>
            </a:rPr>
            <a:t>к</a:t>
          </a:r>
          <a:r>
            <a:rPr lang="ru-RU" sz="2100" b="1" kern="1200" dirty="0" smtClean="0">
              <a:latin typeface="Arial" pitchFamily="34" charset="0"/>
              <a:cs typeface="Arial" pitchFamily="34" charset="0"/>
            </a:rPr>
            <a:t> структуре</a:t>
          </a:r>
          <a:r>
            <a:rPr lang="ru-RU" sz="2100" kern="1200" dirty="0" smtClean="0">
              <a:latin typeface="Arial" pitchFamily="34" charset="0"/>
              <a:cs typeface="Arial" pitchFamily="34" charset="0"/>
            </a:rPr>
            <a:t> ООП</a:t>
          </a:r>
          <a:endParaRPr lang="ru-RU" sz="2100" kern="1200" dirty="0">
            <a:latin typeface="Arial" pitchFamily="34" charset="0"/>
            <a:cs typeface="Arial" pitchFamily="34" charset="0"/>
          </a:endParaRPr>
        </a:p>
      </dsp:txBody>
      <dsp:txXfrm>
        <a:off x="3273560" y="1459368"/>
        <a:ext cx="2888888" cy="950943"/>
      </dsp:txXfrm>
    </dsp:sp>
    <dsp:sp modelId="{9D63976C-C296-41DB-B55C-16481C84E1FF}">
      <dsp:nvSpPr>
        <dsp:cNvPr id="0" name=""/>
        <dsp:cNvSpPr/>
      </dsp:nvSpPr>
      <dsp:spPr>
        <a:xfrm>
          <a:off x="2912449" y="1221632"/>
          <a:ext cx="361111" cy="1901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1886"/>
              </a:lnTo>
              <a:lnTo>
                <a:pt x="361111" y="190188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B4477-6D8F-4B39-A8E0-B24C303E4979}">
      <dsp:nvSpPr>
        <dsp:cNvPr id="0" name=""/>
        <dsp:cNvSpPr/>
      </dsp:nvSpPr>
      <dsp:spPr>
        <a:xfrm>
          <a:off x="3273560" y="2648046"/>
          <a:ext cx="2888888" cy="95094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Arial" pitchFamily="34" charset="0"/>
              <a:cs typeface="Arial" pitchFamily="34" charset="0"/>
            </a:rPr>
            <a:t>Требования</a:t>
          </a:r>
          <a:br>
            <a:rPr lang="ru-RU" sz="2100" kern="1200" dirty="0" smtClean="0">
              <a:latin typeface="Arial" pitchFamily="34" charset="0"/>
              <a:cs typeface="Arial" pitchFamily="34" charset="0"/>
            </a:rPr>
          </a:br>
          <a:r>
            <a:rPr lang="ru-RU" sz="2100" b="0" kern="1200" dirty="0" smtClean="0">
              <a:latin typeface="Arial" pitchFamily="34" charset="0"/>
              <a:cs typeface="Arial" pitchFamily="34" charset="0"/>
            </a:rPr>
            <a:t>к</a:t>
          </a:r>
          <a:r>
            <a:rPr lang="ru-RU" sz="2100" b="1" kern="1200" dirty="0" smtClean="0">
              <a:latin typeface="Arial" pitchFamily="34" charset="0"/>
              <a:cs typeface="Arial" pitchFamily="34" charset="0"/>
            </a:rPr>
            <a:t> условиям</a:t>
          </a:r>
          <a:r>
            <a:rPr lang="ru-RU" sz="21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100" b="0" kern="1200" dirty="0" smtClean="0">
              <a:latin typeface="Arial" pitchFamily="34" charset="0"/>
              <a:cs typeface="Arial" pitchFamily="34" charset="0"/>
            </a:rPr>
            <a:t>реализации</a:t>
          </a:r>
          <a:r>
            <a:rPr lang="ru-RU" sz="2100" kern="1200" dirty="0" smtClean="0">
              <a:latin typeface="Arial" pitchFamily="34" charset="0"/>
              <a:cs typeface="Arial" pitchFamily="34" charset="0"/>
            </a:rPr>
            <a:t> ООП</a:t>
          </a:r>
          <a:endParaRPr lang="ru-RU" sz="2100" kern="1200" dirty="0">
            <a:latin typeface="Arial" pitchFamily="34" charset="0"/>
            <a:cs typeface="Arial" pitchFamily="34" charset="0"/>
          </a:endParaRPr>
        </a:p>
      </dsp:txBody>
      <dsp:txXfrm>
        <a:off x="3273560" y="2648046"/>
        <a:ext cx="2888888" cy="950943"/>
      </dsp:txXfrm>
    </dsp:sp>
    <dsp:sp modelId="{D9DC5FCF-BBA3-4A46-90E8-747B46708F40}">
      <dsp:nvSpPr>
        <dsp:cNvPr id="0" name=""/>
        <dsp:cNvSpPr/>
      </dsp:nvSpPr>
      <dsp:spPr>
        <a:xfrm>
          <a:off x="2912449" y="1221632"/>
          <a:ext cx="361111" cy="3090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0564"/>
              </a:lnTo>
              <a:lnTo>
                <a:pt x="361111" y="309056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69F21-AB52-4E53-B0CE-2481F72E639A}">
      <dsp:nvSpPr>
        <dsp:cNvPr id="0" name=""/>
        <dsp:cNvSpPr/>
      </dsp:nvSpPr>
      <dsp:spPr>
        <a:xfrm>
          <a:off x="3273560" y="3836725"/>
          <a:ext cx="2888888" cy="95094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chemeClr val="accent2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Arial" pitchFamily="34" charset="0"/>
              <a:cs typeface="Arial" pitchFamily="34" charset="0"/>
            </a:rPr>
            <a:t>Требования</a:t>
          </a:r>
          <a:br>
            <a:rPr lang="ru-RU" sz="2100" kern="1200" dirty="0" smtClean="0">
              <a:latin typeface="Arial" pitchFamily="34" charset="0"/>
              <a:cs typeface="Arial" pitchFamily="34" charset="0"/>
            </a:rPr>
          </a:br>
          <a:r>
            <a:rPr lang="ru-RU" sz="2100" kern="1200" dirty="0" smtClean="0">
              <a:latin typeface="Arial" pitchFamily="34" charset="0"/>
              <a:cs typeface="Arial" pitchFamily="34" charset="0"/>
            </a:rPr>
            <a:t>к </a:t>
          </a:r>
          <a:r>
            <a:rPr lang="ru-RU" sz="2100" b="1" kern="1200" dirty="0" smtClean="0">
              <a:latin typeface="Arial" pitchFamily="34" charset="0"/>
              <a:cs typeface="Arial" pitchFamily="34" charset="0"/>
            </a:rPr>
            <a:t>результатам</a:t>
          </a:r>
          <a:r>
            <a:rPr lang="ru-RU" sz="2100" kern="1200" dirty="0" smtClean="0">
              <a:latin typeface="Arial" pitchFamily="34" charset="0"/>
              <a:cs typeface="Arial" pitchFamily="34" charset="0"/>
            </a:rPr>
            <a:t> освоения ООП</a:t>
          </a:r>
          <a:endParaRPr lang="ru-RU" sz="2100" kern="1200" dirty="0">
            <a:latin typeface="Arial" pitchFamily="34" charset="0"/>
            <a:cs typeface="Arial" pitchFamily="34" charset="0"/>
          </a:endParaRPr>
        </a:p>
      </dsp:txBody>
      <dsp:txXfrm>
        <a:off x="3273560" y="3836725"/>
        <a:ext cx="2888888" cy="95094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F234E9-32B2-4603-9345-EAC2CCC68311}">
      <dsp:nvSpPr>
        <dsp:cNvPr id="0" name=""/>
        <dsp:cNvSpPr/>
      </dsp:nvSpPr>
      <dsp:spPr>
        <a:xfrm>
          <a:off x="0" y="8009"/>
          <a:ext cx="8229600" cy="7675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Arial" pitchFamily="34" charset="0"/>
              <a:cs typeface="Arial" pitchFamily="34" charset="0"/>
            </a:rPr>
            <a:t>Социально – коммуникативное развитие</a:t>
          </a:r>
        </a:p>
      </dsp:txBody>
      <dsp:txXfrm>
        <a:off x="0" y="8009"/>
        <a:ext cx="8229600" cy="767520"/>
      </dsp:txXfrm>
    </dsp:sp>
    <dsp:sp modelId="{45CFF9DE-50E9-494A-9527-E172E9EA87C7}">
      <dsp:nvSpPr>
        <dsp:cNvPr id="0" name=""/>
        <dsp:cNvSpPr/>
      </dsp:nvSpPr>
      <dsp:spPr>
        <a:xfrm>
          <a:off x="0" y="893609"/>
          <a:ext cx="8229600" cy="767520"/>
        </a:xfrm>
        <a:prstGeom prst="roundRect">
          <a:avLst/>
        </a:prstGeom>
        <a:solidFill>
          <a:schemeClr val="accent3">
            <a:hueOff val="-4134818"/>
            <a:satOff val="6705"/>
            <a:lumOff val="4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Arial" pitchFamily="34" charset="0"/>
              <a:cs typeface="Arial" pitchFamily="34" charset="0"/>
            </a:rPr>
            <a:t>Познавательное развитие</a:t>
          </a:r>
        </a:p>
      </dsp:txBody>
      <dsp:txXfrm>
        <a:off x="0" y="893609"/>
        <a:ext cx="8229600" cy="767520"/>
      </dsp:txXfrm>
    </dsp:sp>
    <dsp:sp modelId="{0A6A6963-B32E-40B7-A635-38314618755E}">
      <dsp:nvSpPr>
        <dsp:cNvPr id="0" name=""/>
        <dsp:cNvSpPr/>
      </dsp:nvSpPr>
      <dsp:spPr>
        <a:xfrm>
          <a:off x="0" y="1779209"/>
          <a:ext cx="8229600" cy="767520"/>
        </a:xfrm>
        <a:prstGeom prst="roundRect">
          <a:avLst/>
        </a:prstGeom>
        <a:solidFill>
          <a:schemeClr val="accent3">
            <a:hueOff val="-8269636"/>
            <a:satOff val="13411"/>
            <a:lumOff val="98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Arial" pitchFamily="34" charset="0"/>
              <a:cs typeface="Arial" pitchFamily="34" charset="0"/>
            </a:rPr>
            <a:t>Речевое развитие</a:t>
          </a:r>
          <a:endParaRPr lang="ru-RU" sz="2800" b="1" kern="1200" dirty="0">
            <a:latin typeface="Arial" pitchFamily="34" charset="0"/>
            <a:cs typeface="Arial" pitchFamily="34" charset="0"/>
          </a:endParaRPr>
        </a:p>
      </dsp:txBody>
      <dsp:txXfrm>
        <a:off x="0" y="1779209"/>
        <a:ext cx="8229600" cy="767520"/>
      </dsp:txXfrm>
    </dsp:sp>
    <dsp:sp modelId="{546A7023-3E8D-40DC-A7B9-262E596755EF}">
      <dsp:nvSpPr>
        <dsp:cNvPr id="0" name=""/>
        <dsp:cNvSpPr/>
      </dsp:nvSpPr>
      <dsp:spPr>
        <a:xfrm>
          <a:off x="0" y="2664809"/>
          <a:ext cx="8229600" cy="767520"/>
        </a:xfrm>
        <a:prstGeom prst="roundRect">
          <a:avLst/>
        </a:prstGeom>
        <a:solidFill>
          <a:schemeClr val="accent3">
            <a:hueOff val="-12404454"/>
            <a:satOff val="20116"/>
            <a:lumOff val="148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Arial" pitchFamily="34" charset="0"/>
              <a:cs typeface="Arial" pitchFamily="34" charset="0"/>
            </a:rPr>
            <a:t>Художественно – эстетическое развитие</a:t>
          </a:r>
          <a:endParaRPr lang="ru-RU" sz="2800" b="1" kern="1200" dirty="0">
            <a:latin typeface="Arial" pitchFamily="34" charset="0"/>
            <a:cs typeface="Arial" pitchFamily="34" charset="0"/>
          </a:endParaRPr>
        </a:p>
      </dsp:txBody>
      <dsp:txXfrm>
        <a:off x="0" y="2664809"/>
        <a:ext cx="8229600" cy="767520"/>
      </dsp:txXfrm>
    </dsp:sp>
    <dsp:sp modelId="{905765B8-07BD-4E72-AA1F-AF51D5040DF2}">
      <dsp:nvSpPr>
        <dsp:cNvPr id="0" name=""/>
        <dsp:cNvSpPr/>
      </dsp:nvSpPr>
      <dsp:spPr>
        <a:xfrm>
          <a:off x="0" y="3550409"/>
          <a:ext cx="8229600" cy="767520"/>
        </a:xfrm>
        <a:prstGeom prst="round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Arial" pitchFamily="34" charset="0"/>
              <a:cs typeface="Arial" pitchFamily="34" charset="0"/>
            </a:rPr>
            <a:t>Физическое развитие</a:t>
          </a:r>
          <a:endParaRPr lang="ru-RU" sz="2800" b="1" kern="1200" dirty="0">
            <a:latin typeface="Arial" pitchFamily="34" charset="0"/>
            <a:cs typeface="Arial" pitchFamily="34" charset="0"/>
          </a:endParaRPr>
        </a:p>
      </dsp:txBody>
      <dsp:txXfrm>
        <a:off x="0" y="3550409"/>
        <a:ext cx="8229600" cy="7675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D800E8-F55D-4306-B57C-6DF74DCC36FC}">
      <dsp:nvSpPr>
        <dsp:cNvPr id="0" name=""/>
        <dsp:cNvSpPr/>
      </dsp:nvSpPr>
      <dsp:spPr>
        <a:xfrm>
          <a:off x="0" y="526580"/>
          <a:ext cx="655272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581F5D-3A7F-49A4-BE90-691626527ED2}">
      <dsp:nvSpPr>
        <dsp:cNvPr id="0" name=""/>
        <dsp:cNvSpPr/>
      </dsp:nvSpPr>
      <dsp:spPr>
        <a:xfrm>
          <a:off x="327636" y="24740"/>
          <a:ext cx="4586909" cy="1003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374" tIns="0" rIns="173374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Целевой раздел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327636" y="24740"/>
        <a:ext cx="4586909" cy="1003680"/>
      </dsp:txXfrm>
    </dsp:sp>
    <dsp:sp modelId="{F66CFA3F-A7D0-4835-9A4D-059FBC3DFCA8}">
      <dsp:nvSpPr>
        <dsp:cNvPr id="0" name=""/>
        <dsp:cNvSpPr/>
      </dsp:nvSpPr>
      <dsp:spPr>
        <a:xfrm>
          <a:off x="0" y="2068820"/>
          <a:ext cx="655272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E1E758-A277-49D9-B887-D34E4173601F}">
      <dsp:nvSpPr>
        <dsp:cNvPr id="0" name=""/>
        <dsp:cNvSpPr/>
      </dsp:nvSpPr>
      <dsp:spPr>
        <a:xfrm>
          <a:off x="327636" y="1566980"/>
          <a:ext cx="4586909" cy="1003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374" tIns="0" rIns="173374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Содержательный раздел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327636" y="1566980"/>
        <a:ext cx="4586909" cy="1003680"/>
      </dsp:txXfrm>
    </dsp:sp>
    <dsp:sp modelId="{FF1129C6-5D03-4966-AA66-C4C1895ECD56}">
      <dsp:nvSpPr>
        <dsp:cNvPr id="0" name=""/>
        <dsp:cNvSpPr/>
      </dsp:nvSpPr>
      <dsp:spPr>
        <a:xfrm>
          <a:off x="0" y="3611060"/>
          <a:ext cx="655272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7E199D-D227-4FD5-828B-C6B47CA3797B}">
      <dsp:nvSpPr>
        <dsp:cNvPr id="0" name=""/>
        <dsp:cNvSpPr/>
      </dsp:nvSpPr>
      <dsp:spPr>
        <a:xfrm>
          <a:off x="327636" y="3109219"/>
          <a:ext cx="4586909" cy="1003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374" tIns="0" rIns="173374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Организационный раздел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327636" y="3109219"/>
        <a:ext cx="4586909" cy="10036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D800E8-F55D-4306-B57C-6DF74DCC36FC}">
      <dsp:nvSpPr>
        <dsp:cNvPr id="0" name=""/>
        <dsp:cNvSpPr/>
      </dsp:nvSpPr>
      <dsp:spPr>
        <a:xfrm>
          <a:off x="0" y="122919"/>
          <a:ext cx="8136904" cy="4323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1514" tIns="937260" rIns="631514" bIns="320040" numCol="1" spcCol="1270" anchor="t" anchorCtr="0">
          <a:noAutofit/>
        </a:bodyPr>
        <a:lstStyle/>
        <a:p>
          <a:pPr marL="285750" lvl="1" indent="-285750" algn="l" defTabSz="2000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500" kern="1200" dirty="0" smtClean="0">
              <a:latin typeface="Arial" pitchFamily="34" charset="0"/>
              <a:cs typeface="Arial" pitchFamily="34" charset="0"/>
            </a:rPr>
            <a:t>пояснительная записка</a:t>
          </a:r>
          <a:endParaRPr lang="ru-RU" sz="4500" kern="1200" dirty="0">
            <a:latin typeface="Arial" pitchFamily="34" charset="0"/>
            <a:cs typeface="Arial" pitchFamily="34" charset="0"/>
          </a:endParaRPr>
        </a:p>
        <a:p>
          <a:pPr marL="285750" lvl="1" indent="-285750" algn="l" defTabSz="2000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500" kern="1200" smtClean="0">
              <a:latin typeface="Arial" pitchFamily="34" charset="0"/>
              <a:cs typeface="Arial" pitchFamily="34" charset="0"/>
            </a:rPr>
            <a:t>планируемые результаты как </a:t>
          </a:r>
          <a:r>
            <a:rPr lang="ru-RU" sz="4500" b="1" kern="1200" smtClean="0">
              <a:latin typeface="Arial" pitchFamily="34" charset="0"/>
              <a:cs typeface="Arial" pitchFamily="34" charset="0"/>
            </a:rPr>
            <a:t>целевые ориентиры </a:t>
          </a:r>
          <a:r>
            <a:rPr lang="ru-RU" sz="4500" kern="1200" smtClean="0">
              <a:latin typeface="Arial" pitchFamily="34" charset="0"/>
              <a:cs typeface="Arial" pitchFamily="34" charset="0"/>
            </a:rPr>
            <a:t>освоения Программы</a:t>
          </a:r>
          <a:endParaRPr lang="ru-RU" sz="4500" kern="1200" dirty="0">
            <a:latin typeface="Arial" pitchFamily="34" charset="0"/>
            <a:cs typeface="Arial" pitchFamily="34" charset="0"/>
          </a:endParaRPr>
        </a:p>
      </dsp:txBody>
      <dsp:txXfrm>
        <a:off x="0" y="122919"/>
        <a:ext cx="8136904" cy="4323375"/>
      </dsp:txXfrm>
    </dsp:sp>
    <dsp:sp modelId="{35581F5D-3A7F-49A4-BE90-691626527ED2}">
      <dsp:nvSpPr>
        <dsp:cNvPr id="0" name=""/>
        <dsp:cNvSpPr/>
      </dsp:nvSpPr>
      <dsp:spPr>
        <a:xfrm>
          <a:off x="406845" y="18201"/>
          <a:ext cx="5695832" cy="76891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Arial" pitchFamily="34" charset="0"/>
              <a:cs typeface="Arial" pitchFamily="34" charset="0"/>
            </a:rPr>
            <a:t>Целевой раздел</a:t>
          </a:r>
          <a:endParaRPr lang="ru-RU" sz="2800" b="1" kern="1200" dirty="0">
            <a:latin typeface="Arial" pitchFamily="34" charset="0"/>
            <a:cs typeface="Arial" pitchFamily="34" charset="0"/>
          </a:endParaRPr>
        </a:p>
      </dsp:txBody>
      <dsp:txXfrm>
        <a:off x="406845" y="18201"/>
        <a:ext cx="5695832" cy="76891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F10A6F-8045-4ACC-8A8A-3F3C26443A57}">
      <dsp:nvSpPr>
        <dsp:cNvPr id="0" name=""/>
        <dsp:cNvSpPr/>
      </dsp:nvSpPr>
      <dsp:spPr>
        <a:xfrm>
          <a:off x="0" y="883222"/>
          <a:ext cx="8229600" cy="3118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937260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8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Цели и задачи </a:t>
          </a:r>
          <a:r>
            <a:rPr lang="ru-RU" sz="2400" b="0" kern="1200" dirty="0" smtClean="0">
              <a:latin typeface="Arial" pitchFamily="34" charset="0"/>
              <a:cs typeface="Arial" pitchFamily="34" charset="0"/>
            </a:rPr>
            <a:t>реализации Программы</a:t>
          </a:r>
          <a:endParaRPr lang="ru-RU" sz="2400" b="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066800" rtl="0">
            <a:lnSpc>
              <a:spcPct val="8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Принципы и подходы </a:t>
          </a:r>
          <a:r>
            <a:rPr lang="ru-RU" sz="2400" b="0" kern="1200" dirty="0" smtClean="0">
              <a:latin typeface="Arial" pitchFamily="34" charset="0"/>
              <a:cs typeface="Arial" pitchFamily="34" charset="0"/>
            </a:rPr>
            <a:t>к формированию Программы</a:t>
          </a:r>
          <a:endParaRPr lang="ru-RU" sz="2400" b="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066800" rtl="0">
            <a:lnSpc>
              <a:spcPct val="8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Значимые характеристики, </a:t>
          </a:r>
          <a:r>
            <a:rPr lang="ru-RU" sz="2400" b="0" kern="1200" dirty="0" smtClean="0">
              <a:latin typeface="Arial" pitchFamily="34" charset="0"/>
              <a:cs typeface="Arial" pitchFamily="34" charset="0"/>
            </a:rPr>
            <a:t>в т. ч. характеристики особенностей развития детей раннего и дошкольного возраста</a:t>
          </a:r>
          <a:endParaRPr lang="ru-RU" sz="2400" b="0" kern="1200" dirty="0">
            <a:latin typeface="Arial" pitchFamily="34" charset="0"/>
            <a:cs typeface="Arial" pitchFamily="34" charset="0"/>
          </a:endParaRPr>
        </a:p>
      </dsp:txBody>
      <dsp:txXfrm>
        <a:off x="0" y="883222"/>
        <a:ext cx="8229600" cy="3118500"/>
      </dsp:txXfrm>
    </dsp:sp>
    <dsp:sp modelId="{09857C3D-36FF-4201-A28A-09EDD190ADED}">
      <dsp:nvSpPr>
        <dsp:cNvPr id="0" name=""/>
        <dsp:cNvSpPr/>
      </dsp:nvSpPr>
      <dsp:spPr>
        <a:xfrm>
          <a:off x="411480" y="0"/>
          <a:ext cx="6542449" cy="1579294"/>
        </a:xfrm>
        <a:prstGeom prst="roundRect">
          <a:avLst/>
        </a:prstGeom>
        <a:gradFill rotWithShape="1">
          <a:gsLst>
            <a:gs pos="0">
              <a:schemeClr val="accent3">
                <a:tint val="1000"/>
                <a:satMod val="255000"/>
              </a:schemeClr>
            </a:gs>
            <a:gs pos="55000">
              <a:schemeClr val="accent3">
                <a:tint val="12000"/>
                <a:satMod val="255000"/>
              </a:schemeClr>
            </a:gs>
            <a:gs pos="100000">
              <a:schemeClr val="accent3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Пояснительная записка</a:t>
          </a:r>
          <a:endParaRPr lang="ru-RU" sz="32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411480" y="0"/>
        <a:ext cx="6542449" cy="157929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F10A6F-8045-4ACC-8A8A-3F3C26443A57}">
      <dsp:nvSpPr>
        <dsp:cNvPr id="0" name=""/>
        <dsp:cNvSpPr/>
      </dsp:nvSpPr>
      <dsp:spPr>
        <a:xfrm>
          <a:off x="0" y="444494"/>
          <a:ext cx="8229600" cy="35469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687324" rIns="638708" bIns="199136" numCol="1" spcCol="1270" anchor="t" anchorCtr="0">
          <a:noAutofit/>
        </a:bodyPr>
        <a:lstStyle/>
        <a:p>
          <a:pPr marL="285750" lvl="1" indent="-285750" algn="l" defTabSz="1244600" rtl="0">
            <a:lnSpc>
              <a:spcPct val="8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2800" b="1" kern="1200" dirty="0" smtClean="0">
              <a:latin typeface="Arial" pitchFamily="34" charset="0"/>
              <a:cs typeface="Arial" pitchFamily="34" charset="0"/>
            </a:rPr>
            <a:t>Конкретизируют </a:t>
          </a:r>
          <a:r>
            <a:rPr lang="ru-RU" sz="2800" b="0" kern="1200" dirty="0" smtClean="0">
              <a:latin typeface="Arial" pitchFamily="34" charset="0"/>
              <a:cs typeface="Arial" pitchFamily="34" charset="0"/>
            </a:rPr>
            <a:t>требования Стандарта к целевым ориентирам</a:t>
          </a:r>
          <a:br>
            <a:rPr lang="ru-RU" sz="2800" b="0" kern="1200" dirty="0" smtClean="0">
              <a:latin typeface="Arial" pitchFamily="34" charset="0"/>
              <a:cs typeface="Arial" pitchFamily="34" charset="0"/>
            </a:rPr>
          </a:br>
          <a:r>
            <a:rPr lang="ru-RU" sz="2800" b="0" kern="1200" dirty="0" smtClean="0">
              <a:latin typeface="Arial" pitchFamily="34" charset="0"/>
              <a:cs typeface="Arial" pitchFamily="34" charset="0"/>
            </a:rPr>
            <a:t>с учётом:</a:t>
          </a:r>
          <a:r>
            <a:rPr lang="ru-RU" sz="2400" b="0" kern="1200" dirty="0" smtClean="0">
              <a:latin typeface="Arial" pitchFamily="34" charset="0"/>
              <a:cs typeface="Arial" pitchFamily="34" charset="0"/>
            </a:rPr>
            <a:t/>
          </a:r>
          <a:br>
            <a:rPr lang="ru-RU" sz="2400" b="0" kern="1200" dirty="0" smtClean="0">
              <a:latin typeface="Arial" pitchFamily="34" charset="0"/>
              <a:cs typeface="Arial" pitchFamily="34" charset="0"/>
            </a:rPr>
          </a:br>
          <a:endParaRPr lang="ru-RU" sz="2400" b="0" kern="1200" dirty="0">
            <a:latin typeface="Arial" pitchFamily="34" charset="0"/>
            <a:cs typeface="Arial" pitchFamily="34" charset="0"/>
          </a:endParaRPr>
        </a:p>
        <a:p>
          <a:pPr marL="457200" lvl="2" indent="-228600" algn="l" defTabSz="1066800" rtl="0">
            <a:lnSpc>
              <a:spcPct val="8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2400" b="0" kern="1200" dirty="0" smtClean="0">
              <a:latin typeface="Arial" pitchFamily="34" charset="0"/>
              <a:cs typeface="Arial" pitchFamily="34" charset="0"/>
            </a:rPr>
            <a:t>возрастных  возможностей</a:t>
          </a:r>
          <a:br>
            <a:rPr lang="ru-RU" sz="2400" b="0" kern="1200" dirty="0" smtClean="0">
              <a:latin typeface="Arial" pitchFamily="34" charset="0"/>
              <a:cs typeface="Arial" pitchFamily="34" charset="0"/>
            </a:rPr>
          </a:br>
          <a:r>
            <a:rPr lang="ru-RU" sz="2400" b="0" kern="1200" dirty="0" smtClean="0">
              <a:latin typeface="Arial" pitchFamily="34" charset="0"/>
              <a:cs typeface="Arial" pitchFamily="34" charset="0"/>
            </a:rPr>
            <a:t>и индивидуальных различий детей</a:t>
          </a:r>
          <a:endParaRPr lang="ru-RU" sz="2400" b="0" kern="1200" dirty="0">
            <a:latin typeface="Arial" pitchFamily="34" charset="0"/>
            <a:cs typeface="Arial" pitchFamily="34" charset="0"/>
          </a:endParaRPr>
        </a:p>
        <a:p>
          <a:pPr marL="457200" lvl="2" indent="-228600" algn="l" defTabSz="1066800" rtl="0">
            <a:lnSpc>
              <a:spcPct val="8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2400" b="0" kern="1200" dirty="0" smtClean="0">
              <a:latin typeface="Arial" pitchFamily="34" charset="0"/>
              <a:cs typeface="Arial" pitchFamily="34" charset="0"/>
            </a:rPr>
            <a:t>особенностей развития детей с ОВЗ,</a:t>
          </a:r>
          <a:br>
            <a:rPr lang="ru-RU" sz="2400" b="0" kern="1200" dirty="0" smtClean="0">
              <a:latin typeface="Arial" pitchFamily="34" charset="0"/>
              <a:cs typeface="Arial" pitchFamily="34" charset="0"/>
            </a:rPr>
          </a:br>
          <a:r>
            <a:rPr lang="ru-RU" sz="2400" b="0" kern="1200" dirty="0" smtClean="0">
              <a:latin typeface="Arial" pitchFamily="34" charset="0"/>
              <a:cs typeface="Arial" pitchFamily="34" charset="0"/>
            </a:rPr>
            <a:t>в том числе детей-инвалидов</a:t>
          </a:r>
          <a:endParaRPr lang="ru-RU" sz="2400" b="0" kern="1200" dirty="0">
            <a:latin typeface="Arial" pitchFamily="34" charset="0"/>
            <a:cs typeface="Arial" pitchFamily="34" charset="0"/>
          </a:endParaRPr>
        </a:p>
      </dsp:txBody>
      <dsp:txXfrm>
        <a:off x="0" y="444494"/>
        <a:ext cx="8229600" cy="3546994"/>
      </dsp:txXfrm>
    </dsp:sp>
    <dsp:sp modelId="{09857C3D-36FF-4201-A28A-09EDD190ADED}">
      <dsp:nvSpPr>
        <dsp:cNvPr id="0" name=""/>
        <dsp:cNvSpPr/>
      </dsp:nvSpPr>
      <dsp:spPr>
        <a:xfrm>
          <a:off x="411480" y="84444"/>
          <a:ext cx="6542449" cy="570430"/>
        </a:xfrm>
        <a:prstGeom prst="roundRect">
          <a:avLst/>
        </a:prstGeom>
        <a:gradFill rotWithShape="1">
          <a:gsLst>
            <a:gs pos="0">
              <a:schemeClr val="accent3">
                <a:tint val="1000"/>
                <a:satMod val="255000"/>
              </a:schemeClr>
            </a:gs>
            <a:gs pos="55000">
              <a:schemeClr val="accent3">
                <a:tint val="12000"/>
                <a:satMod val="255000"/>
              </a:schemeClr>
            </a:gs>
            <a:gs pos="100000">
              <a:schemeClr val="accent3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Планируемые результаты</a:t>
          </a:r>
          <a:endParaRPr lang="ru-RU" sz="32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411480" y="84444"/>
        <a:ext cx="6542449" cy="57043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D800E8-F55D-4306-B57C-6DF74DCC36FC}">
      <dsp:nvSpPr>
        <dsp:cNvPr id="0" name=""/>
        <dsp:cNvSpPr/>
      </dsp:nvSpPr>
      <dsp:spPr>
        <a:xfrm>
          <a:off x="0" y="899158"/>
          <a:ext cx="8208912" cy="362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103" tIns="333248" rIns="637103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описание образовательной деятельности в соответствии с пятью образовательными областями, с учётом используемых ПООП</a:t>
          </a:r>
          <a:br>
            <a:rPr lang="ru-RU" sz="1600" kern="1200" dirty="0" smtClean="0">
              <a:latin typeface="Arial" pitchFamily="34" charset="0"/>
              <a:cs typeface="Arial" pitchFamily="34" charset="0"/>
            </a:rPr>
          </a:br>
          <a:r>
            <a:rPr lang="ru-RU" sz="1600" kern="1200" dirty="0" smtClean="0">
              <a:latin typeface="Arial" pitchFamily="34" charset="0"/>
              <a:cs typeface="Arial" pitchFamily="34" charset="0"/>
            </a:rPr>
            <a:t>и методических пособий, обеспечивающих реализацию данных программ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описание вариативных форм, способов, методов и средств реализации Программы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описание образовательной деятельности по профессиональной коррекции нарушений развития детей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особенности образовательной деятельности разных видов </a:t>
          </a:r>
          <a:br>
            <a:rPr lang="ru-RU" sz="1600" kern="1200" dirty="0" smtClean="0">
              <a:latin typeface="Arial" pitchFamily="34" charset="0"/>
              <a:cs typeface="Arial" pitchFamily="34" charset="0"/>
            </a:rPr>
          </a:br>
          <a:r>
            <a:rPr lang="ru-RU" sz="1600" kern="1200" dirty="0" smtClean="0">
              <a:latin typeface="Arial" pitchFamily="34" charset="0"/>
              <a:cs typeface="Arial" pitchFamily="34" charset="0"/>
            </a:rPr>
            <a:t>и культурных практик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способы и направления поддержки детской инициативы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особенности взаимодействия педагогического коллектива с семьями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иные характеристики содержания Программы, наиболее существенные с точки зрения авторов</a:t>
          </a:r>
        </a:p>
      </dsp:txBody>
      <dsp:txXfrm>
        <a:off x="0" y="899158"/>
        <a:ext cx="8208912" cy="3628800"/>
      </dsp:txXfrm>
    </dsp:sp>
    <dsp:sp modelId="{35581F5D-3A7F-49A4-BE90-691626527ED2}">
      <dsp:nvSpPr>
        <dsp:cNvPr id="0" name=""/>
        <dsp:cNvSpPr/>
      </dsp:nvSpPr>
      <dsp:spPr>
        <a:xfrm>
          <a:off x="410445" y="152561"/>
          <a:ext cx="7330303" cy="9827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Arial" pitchFamily="34" charset="0"/>
              <a:cs typeface="Arial" pitchFamily="34" charset="0"/>
            </a:rPr>
            <a:t>Содержательный  раздел</a:t>
          </a:r>
          <a:endParaRPr lang="ru-RU" sz="2800" b="1" kern="1200" dirty="0">
            <a:latin typeface="Arial" pitchFamily="34" charset="0"/>
            <a:cs typeface="Arial" pitchFamily="34" charset="0"/>
          </a:endParaRPr>
        </a:p>
      </dsp:txBody>
      <dsp:txXfrm>
        <a:off x="410445" y="152561"/>
        <a:ext cx="7330303" cy="98275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BEFC02-3F13-4342-9E8F-B20B56D34018}">
      <dsp:nvSpPr>
        <dsp:cNvPr id="0" name=""/>
        <dsp:cNvSpPr/>
      </dsp:nvSpPr>
      <dsp:spPr>
        <a:xfrm>
          <a:off x="0" y="0"/>
          <a:ext cx="8280919" cy="10383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Включает различные направления, выбранные участниками образовательных отношений из числа парциальных и иных программ и/или созданных ими самостоятельно</a:t>
          </a:r>
          <a:endParaRPr lang="ru-RU" sz="1800" b="1" kern="1200" dirty="0">
            <a:latin typeface="Arial" pitchFamily="34" charset="0"/>
            <a:cs typeface="Arial" pitchFamily="34" charset="0"/>
          </a:endParaRPr>
        </a:p>
      </dsp:txBody>
      <dsp:txXfrm>
        <a:off x="0" y="0"/>
        <a:ext cx="8280919" cy="1038324"/>
      </dsp:txXfrm>
    </dsp:sp>
    <dsp:sp modelId="{E9E589AD-37B7-4153-8554-A6DE11E395B1}">
      <dsp:nvSpPr>
        <dsp:cNvPr id="0" name=""/>
        <dsp:cNvSpPr/>
      </dsp:nvSpPr>
      <dsp:spPr>
        <a:xfrm>
          <a:off x="0" y="1145187"/>
          <a:ext cx="8280919" cy="8586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Учитывает образовательные потребности, интересы  и мотивы  детей,  членов их семей и педагогов  и может быть</a:t>
          </a:r>
          <a:br>
            <a:rPr lang="ru-RU" sz="1800" b="1" kern="1200" dirty="0" smtClean="0">
              <a:latin typeface="Arial" pitchFamily="34" charset="0"/>
              <a:cs typeface="Arial" pitchFamily="34" charset="0"/>
            </a:rPr>
          </a:b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ориентирована  на:</a:t>
          </a:r>
          <a:endParaRPr lang="ru-RU" sz="1800" b="1" kern="1200" dirty="0">
            <a:latin typeface="Arial" pitchFamily="34" charset="0"/>
            <a:cs typeface="Arial" pitchFamily="34" charset="0"/>
          </a:endParaRPr>
        </a:p>
      </dsp:txBody>
      <dsp:txXfrm>
        <a:off x="0" y="1145187"/>
        <a:ext cx="8280919" cy="858694"/>
      </dsp:txXfrm>
    </dsp:sp>
    <dsp:sp modelId="{FC2C0EC9-432E-470F-AAD5-C6AAAC4B007B}">
      <dsp:nvSpPr>
        <dsp:cNvPr id="0" name=""/>
        <dsp:cNvSpPr/>
      </dsp:nvSpPr>
      <dsp:spPr>
        <a:xfrm>
          <a:off x="0" y="2028290"/>
          <a:ext cx="8280919" cy="2089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специфику национальных,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социокультурных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и иных условий</a:t>
          </a:r>
          <a:endParaRPr lang="ru-RU" sz="1800" b="1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выбор тех парциальных программ и форм организации работы</a:t>
          </a:r>
          <a:br>
            <a:rPr lang="ru-RU" sz="1800" b="1" kern="1200" dirty="0" smtClean="0">
              <a:latin typeface="Arial" pitchFamily="34" charset="0"/>
              <a:cs typeface="Arial" pitchFamily="34" charset="0"/>
            </a:rPr>
          </a:b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с детьми, которые в наибольшей степени соответствуют потребностям и интересам детей, а также возможностям педагогического коллектива</a:t>
          </a:r>
          <a:endParaRPr lang="ru-RU" sz="1800" b="1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сложившиеся традиции ДОО (группы)</a:t>
          </a:r>
          <a:endParaRPr lang="ru-RU" sz="1800" b="1" kern="1200" dirty="0">
            <a:latin typeface="Arial" pitchFamily="34" charset="0"/>
            <a:cs typeface="Arial" pitchFamily="34" charset="0"/>
          </a:endParaRPr>
        </a:p>
      </dsp:txBody>
      <dsp:txXfrm>
        <a:off x="0" y="2028290"/>
        <a:ext cx="8280919" cy="2089905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D800E8-F55D-4306-B57C-6DF74DCC36FC}">
      <dsp:nvSpPr>
        <dsp:cNvPr id="0" name=""/>
        <dsp:cNvSpPr/>
      </dsp:nvSpPr>
      <dsp:spPr>
        <a:xfrm>
          <a:off x="0" y="707082"/>
          <a:ext cx="8208912" cy="370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103" tIns="499872" rIns="637103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описание материально-технического обеспечения Программы, обеспеченности методическими материалами и средствами обучения и воспитания</a:t>
          </a:r>
          <a:endParaRPr lang="ru-RU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распорядок и /или режим дня</a:t>
          </a:r>
          <a:endParaRPr lang="ru-RU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особенности традиционных событий, праздников, мероприятий</a:t>
          </a:r>
          <a:endParaRPr lang="ru-RU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особенности организации развивающей предметно-пространственной среды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>
        <a:off x="0" y="707082"/>
        <a:ext cx="8208912" cy="3704400"/>
      </dsp:txXfrm>
    </dsp:sp>
    <dsp:sp modelId="{35581F5D-3A7F-49A4-BE90-691626527ED2}">
      <dsp:nvSpPr>
        <dsp:cNvPr id="0" name=""/>
        <dsp:cNvSpPr/>
      </dsp:nvSpPr>
      <dsp:spPr>
        <a:xfrm>
          <a:off x="410445" y="53013"/>
          <a:ext cx="7330303" cy="100830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Arial" pitchFamily="34" charset="0"/>
              <a:cs typeface="Arial" pitchFamily="34" charset="0"/>
            </a:rPr>
            <a:t>Организационный  раздел</a:t>
          </a:r>
          <a:endParaRPr lang="ru-RU" sz="2800" b="1" kern="1200" dirty="0">
            <a:latin typeface="Arial" pitchFamily="34" charset="0"/>
            <a:cs typeface="Arial" pitchFamily="34" charset="0"/>
          </a:endParaRPr>
        </a:p>
      </dsp:txBody>
      <dsp:txXfrm>
        <a:off x="410445" y="53013"/>
        <a:ext cx="7330303" cy="1008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4284" cy="495935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4" y="3"/>
            <a:ext cx="2944284" cy="495935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/>
            </a:lvl1pPr>
          </a:lstStyle>
          <a:p>
            <a:fld id="{CB147980-9426-4896-A0E1-0AC5B7E8B649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3" tIns="46131" rIns="92263" bIns="4613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1386"/>
            <a:ext cx="5435600" cy="4463415"/>
          </a:xfrm>
          <a:prstGeom prst="rect">
            <a:avLst/>
          </a:prstGeom>
        </p:spPr>
        <p:txBody>
          <a:bodyPr vert="horz" lIns="92263" tIns="46131" rIns="92263" bIns="4613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1046"/>
            <a:ext cx="2944284" cy="495935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4" y="9421046"/>
            <a:ext cx="2944284" cy="495935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/>
            </a:lvl1pPr>
          </a:lstStyle>
          <a:p>
            <a:fld id="{BEE96A51-411C-486C-A155-BD3BE44C3C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386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Стандарт включает в себя требования к: структуре Программы и ее объему; условиям реализации Программы; результатам освоения Программы. Выраженный</a:t>
            </a:r>
            <a:r>
              <a:rPr lang="ru-RU" baseline="0" dirty="0" smtClean="0"/>
              <a:t> акцент в данном Стандарте </a:t>
            </a:r>
            <a:r>
              <a:rPr lang="ru-RU" b="1" baseline="0" dirty="0" smtClean="0"/>
              <a:t>(именно в стандарте ДО) </a:t>
            </a:r>
            <a:r>
              <a:rPr lang="ru-RU" b="0" baseline="0" dirty="0" smtClean="0"/>
              <a:t>делается на условия реализации основной образовательной программы. Почему – мы увидим чуть позже.</a:t>
            </a:r>
            <a:endParaRPr lang="ru-RU" b="1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2.12. В случае если обязательная часть Программы соответствует примерной программе, она оформляется в виде ссылки на соответствующую примерную программу. Обязательная часть должна быть представлена развёрнуто </a:t>
            </a:r>
          </a:p>
          <a:p>
            <a:r>
              <a:rPr lang="ru-RU" dirty="0" smtClean="0"/>
              <a:t>в соответствии с пунктом 2.11 Стандарта, в случае если она не соответствует одной из примерных программ. </a:t>
            </a:r>
          </a:p>
          <a:p>
            <a:r>
              <a:rPr lang="ru-RU" dirty="0" smtClean="0"/>
              <a:t>Часть Программы, формируемая участниками образовательных отношений, может быть представлена в виде ссылок на соответствующую методическую литературу, позволяющую ознакомиться с содержанием выбранных участниками образовательных отношений парциальных программ, методик, форм организации образовательной работы.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2.13. Дополнительным разделом Программы является текст её краткой презентации. Краткая презентация Программы должна быть ориентирована на родителей (законных представителей) детей  и доступна для ознакомления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краткой презентации Программы должны быть указаны:</a:t>
            </a:r>
          </a:p>
          <a:p>
            <a:r>
              <a:rPr lang="ru-RU" dirty="0" smtClean="0"/>
              <a:t>1) возрастные и иные категории детей, на которых ориентирована Программы Организации, в том числе категории детей с ограниченными возможностями здоровья, если Программа предусматривает особенности ее реализации для этой категории детей;</a:t>
            </a:r>
          </a:p>
          <a:p>
            <a:r>
              <a:rPr lang="ru-RU" dirty="0" smtClean="0"/>
              <a:t>2) используемые Примерные программы;</a:t>
            </a:r>
          </a:p>
          <a:p>
            <a:r>
              <a:rPr lang="ru-RU" dirty="0" smtClean="0"/>
              <a:t>3) характеристика взаимодействия педагогического коллектива с семьями детей.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2626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Содержание Программы должно охватывать следующие определенные направления развития и образования детей (далее - образовательные области)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Программа состоит из обязательной части и части, формируемой участниками образовательных отношений. Обе части являются взаимодополняющими и необходимыми с точки зрения реализации требований Стандарта. </a:t>
            </a:r>
          </a:p>
          <a:p>
            <a:r>
              <a:rPr lang="ru-RU" dirty="0" smtClean="0"/>
              <a:t>Обязательная часть Программы предполагает комплексность подхода, обеспечивая развитие детей во всех пяти взаимодополняющих образовательных областях. </a:t>
            </a:r>
          </a:p>
          <a:p>
            <a:r>
              <a:rPr lang="ru-RU" dirty="0" smtClean="0"/>
              <a:t>В части, формируемой участниками образовательных отношений, должны быть представлены выбранные и/или разработанные самостоятельно участниками образовательных отношений Программы, направленные на развитие детей  в одной или нескольких образовательных областях, видах деятельности и/или культурных практиках (далее - парциальные образовательные программы), методики, формы организации образовательной работы. </a:t>
            </a:r>
          </a:p>
          <a:p>
            <a:r>
              <a:rPr lang="ru-RU" dirty="0" smtClean="0"/>
              <a:t>Объём обязательной части Программы рекомендуется не менее 60% от её общего объёма; части, формируемой участниками образовательных отношений, </a:t>
            </a:r>
          </a:p>
          <a:p>
            <a:r>
              <a:rPr lang="ru-RU" dirty="0" smtClean="0"/>
              <a:t>не более 40%.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Программа включает три основных раздела:  целевой, содержательный и организационный, в каждом из которых отражается обязательная часть и часть, формируемая участниками образовательных отношений.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2626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548680"/>
            <a:ext cx="8458200" cy="2982193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61048"/>
            <a:ext cx="7211144" cy="2592288"/>
          </a:xfrm>
        </p:spPr>
        <p:txBody>
          <a:bodyPr>
            <a:normAutofit/>
          </a:bodyPr>
          <a:lstStyle>
            <a:lvl1pPr marL="64008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dirty="0" smtClean="0"/>
              <a:t>Образец подзаголовка</a:t>
            </a:r>
            <a:endParaRPr kumimoji="0" lang="en-US" dirty="0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F850046-ED7A-4531-BA67-C3E542A1C56E}" type="datetime1">
              <a:rPr lang="ru-RU" smtClean="0"/>
              <a:pPr/>
              <a:t>27.03.2015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5917FC6-FE4B-4F6E-B2EC-3DE1C828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2B08-DB9B-470B-B3BB-47D8E09B61E3}" type="datetime1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68AD-6D7D-4B43-843A-63B8BCB0B2F8}" type="datetime1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E507-29D2-4E3F-B920-7038E605EA66}" type="datetime1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3367088"/>
            <a:ext cx="8098159" cy="1509712"/>
          </a:xfrm>
        </p:spPr>
        <p:txBody>
          <a:bodyPr anchor="t">
            <a:normAutofit/>
          </a:bodyPr>
          <a:lstStyle>
            <a:lvl1pPr marL="45720" indent="0">
              <a:buNone/>
              <a:defRPr sz="40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41F-AF3E-475B-92E2-77C0F2CE4461}" type="datetime1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39341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39341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A6E4-9122-4A3E-A996-0926593E0E06}" type="datetime1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04664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506634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1506634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1970183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1970183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165F5B-4C3E-4299-A38F-AE17AB68B42A}" type="datetime1">
              <a:rPr lang="ru-RU" smtClean="0"/>
              <a:pPr/>
              <a:t>27.03.2015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917FC6-FE4B-4F6E-B2EC-3DE1C8288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781DB1F-B37E-4FC4-970D-799B0066097E}" type="datetime1">
              <a:rPr lang="ru-RU" smtClean="0"/>
              <a:pPr/>
              <a:t>27.03.2015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5917FC6-FE4B-4F6E-B2EC-3DE1C828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806B-D789-426C-8C99-28ACC3806D0C}" type="datetime1">
              <a:rPr lang="ru-RU" smtClean="0"/>
              <a:pPr/>
              <a:t>27.03.2015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43E-DD3D-4E8D-A55B-E7C51E0AD7D0}" type="datetime1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B79A-A92B-4F58-9F23-027F87968B22}" type="datetime1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589752"/>
            <a:ext cx="8229600" cy="10668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9617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2757EB0-A0D7-4F24-BF0C-E51E9E3060B0}" type="datetime1">
              <a:rPr lang="ru-RU" smtClean="0"/>
              <a:pPr/>
              <a:t>27.03.2015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5917FC6-FE4B-4F6E-B2EC-3DE1C828876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" name="Picture 2" descr="C:\Users\TLobanova\Desktop\Рисунок6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4152" y="6093296"/>
            <a:ext cx="1767840" cy="73761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Arial" pitchFamily="34" charset="0"/>
          <a:ea typeface="+mn-ea"/>
          <a:cs typeface="Arial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Arial" pitchFamily="34" charset="0"/>
          <a:ea typeface="+mn-ea"/>
          <a:cs typeface="Arial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«</a:t>
            </a:r>
            <a:r>
              <a:rPr lang="ru-RU" sz="4000" dirty="0" smtClean="0"/>
              <a:t>ФГОС дошкольного образования</a:t>
            </a:r>
            <a:r>
              <a:rPr lang="ru-RU" sz="3200" dirty="0" smtClean="0"/>
              <a:t>. Особенности построения образовательного процесса в дошкольных образовательных организациях»</a:t>
            </a: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Целевой раздел </a:t>
            </a:r>
            <a:r>
              <a:rPr lang="ru-RU" dirty="0"/>
              <a:t>программы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57200" y="1844824"/>
          <a:ext cx="82296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Целевой раздел программы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57200" y="1844824"/>
          <a:ext cx="822960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Структура основной образовательной программы</a:t>
            </a: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95536" y="1412776"/>
          <a:ext cx="820891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Часть ОП, формируемая участниками образовательных отношений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9" name="Схема 8"/>
          <p:cNvGraphicFramePr/>
          <p:nvPr/>
        </p:nvGraphicFramePr>
        <p:xfrm>
          <a:off x="395537" y="1772816"/>
          <a:ext cx="8280919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0" y="0"/>
            <a:ext cx="30864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Содержательный раздел ООП</a:t>
            </a: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Структура основной образовательной программы</a:t>
            </a: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95536" y="1628800"/>
          <a:ext cx="820891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2771800" y="2132856"/>
            <a:ext cx="4041648" cy="38862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Обязательная часть </a:t>
            </a:r>
            <a:r>
              <a:rPr lang="ru-RU" dirty="0" smtClean="0"/>
              <a:t>представлена развёрнуто:</a:t>
            </a:r>
          </a:p>
          <a:p>
            <a:pPr lvl="1"/>
            <a:r>
              <a:rPr lang="ru-RU" dirty="0" smtClean="0"/>
              <a:t>Целевой раздел</a:t>
            </a:r>
          </a:p>
          <a:p>
            <a:pPr lvl="1"/>
            <a:r>
              <a:rPr lang="ru-RU" dirty="0" smtClean="0"/>
              <a:t>Содержательный раздел</a:t>
            </a:r>
          </a:p>
          <a:p>
            <a:pPr lvl="1"/>
            <a:r>
              <a:rPr lang="ru-RU" dirty="0" smtClean="0"/>
              <a:t>Организационный раздел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Оформление Программы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059832" y="1340768"/>
            <a:ext cx="4041648" cy="1130278"/>
          </a:xfrm>
        </p:spPr>
        <p:txBody>
          <a:bodyPr/>
          <a:lstStyle/>
          <a:p>
            <a:pPr algn="ctr"/>
            <a:r>
              <a:rPr lang="ru-RU" sz="2000" dirty="0" smtClean="0"/>
              <a:t>ООП </a:t>
            </a:r>
            <a:r>
              <a:rPr lang="ru-RU" sz="2000" u="sng" dirty="0" smtClean="0"/>
              <a:t>не соответствует </a:t>
            </a:r>
            <a:r>
              <a:rPr lang="ru-RU" sz="2000" dirty="0" smtClean="0"/>
              <a:t>содержанию одной</a:t>
            </a:r>
            <a:br>
              <a:rPr lang="ru-RU" sz="2000" dirty="0" smtClean="0"/>
            </a:br>
            <a:r>
              <a:rPr lang="ru-RU" sz="2000" dirty="0" smtClean="0"/>
              <a:t>из Примерных программ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9" name="Текст 4"/>
          <p:cNvSpPr txBox="1">
            <a:spLocks/>
          </p:cNvSpPr>
          <p:nvPr/>
        </p:nvSpPr>
        <p:spPr>
          <a:xfrm>
            <a:off x="539552" y="4653136"/>
            <a:ext cx="8208912" cy="1418310"/>
          </a:xfrm>
          <a:prstGeom prst="rect">
            <a:avLst/>
          </a:prstGeom>
          <a:solidFill>
            <a:schemeClr val="accent3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vert="horz" anchor="ctr">
            <a:normAutofit fontScale="92500" lnSpcReduction="10000"/>
          </a:bodyPr>
          <a:lstStyle/>
          <a:p>
            <a:pPr marL="45720" lvl="0" algn="ctr">
              <a:spcBef>
                <a:spcPts val="300"/>
              </a:spcBef>
              <a:buClr>
                <a:schemeClr val="accent3"/>
              </a:buClr>
            </a:pPr>
            <a:r>
              <a:rPr lang="ru-RU" sz="2000" b="1" dirty="0" smtClean="0">
                <a:solidFill>
                  <a:schemeClr val="tx1">
                    <a:tint val="95000"/>
                  </a:schemeClr>
                </a:solidFill>
                <a:latin typeface="Arial" pitchFamily="34" charset="0"/>
                <a:cs typeface="Arial" pitchFamily="34" charset="0"/>
              </a:rPr>
              <a:t>Часть Программы, формируемая участниками образовательных отношений, </a:t>
            </a:r>
            <a:r>
              <a:rPr lang="ru-RU" sz="2000" dirty="0" smtClean="0">
                <a:solidFill>
                  <a:schemeClr val="tx1">
                    <a:tint val="95000"/>
                  </a:schemeClr>
                </a:solidFill>
                <a:latin typeface="Arial" pitchFamily="34" charset="0"/>
                <a:cs typeface="Arial" pitchFamily="34" charset="0"/>
              </a:rPr>
              <a:t>может быть представлена в виде ссылок</a:t>
            </a:r>
            <a:br>
              <a:rPr lang="ru-RU" sz="2000" dirty="0" smtClean="0">
                <a:solidFill>
                  <a:schemeClr val="tx1">
                    <a:tint val="9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>
                    <a:tint val="95000"/>
                  </a:schemeClr>
                </a:solidFill>
                <a:latin typeface="Arial" pitchFamily="34" charset="0"/>
                <a:cs typeface="Arial" pitchFamily="34" charset="0"/>
              </a:rPr>
              <a:t>на соответствующую методическую литературу, </a:t>
            </a:r>
            <a:r>
              <a:rPr lang="ru-RU" sz="2000" u="sng" dirty="0" smtClean="0">
                <a:solidFill>
                  <a:schemeClr val="tx1">
                    <a:tint val="95000"/>
                  </a:schemeClr>
                </a:solidFill>
                <a:latin typeface="Arial" pitchFamily="34" charset="0"/>
                <a:cs typeface="Arial" pitchFamily="34" charset="0"/>
              </a:rPr>
              <a:t>позволяющую ознакомиться с содержанием</a:t>
            </a:r>
            <a:r>
              <a:rPr lang="ru-RU" sz="2000" dirty="0" smtClean="0">
                <a:solidFill>
                  <a:schemeClr val="tx1">
                    <a:tint val="95000"/>
                  </a:schemeClr>
                </a:solidFill>
                <a:latin typeface="Arial" pitchFamily="34" charset="0"/>
                <a:cs typeface="Arial" pitchFamily="34" charset="0"/>
              </a:rPr>
              <a:t> парциальных программ, методик,</a:t>
            </a:r>
            <a:br>
              <a:rPr lang="ru-RU" sz="2000" dirty="0" smtClean="0">
                <a:solidFill>
                  <a:schemeClr val="tx1">
                    <a:tint val="9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>
                    <a:tint val="95000"/>
                  </a:schemeClr>
                </a:solidFill>
                <a:latin typeface="Arial" pitchFamily="34" charset="0"/>
                <a:cs typeface="Arial" pitchFamily="34" charset="0"/>
              </a:rPr>
              <a:t>форм организации образовательной работы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Дополнительный раздел Программы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79612" y="1988840"/>
            <a:ext cx="6984776" cy="100811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normAutofit lnSpcReduction="10000"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Текст краткой презентации</a:t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Программы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971600" y="3789040"/>
            <a:ext cx="3096344" cy="904746"/>
          </a:xfrm>
          <a:prstGeom prst="wedgeRoundRectCallout">
            <a:avLst>
              <a:gd name="adj1" fmla="val -2324"/>
              <a:gd name="adj2" fmla="val -11760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normAutofit fontScale="92500" lnSpcReduction="10000"/>
          </a:bodyPr>
          <a:lstStyle/>
          <a:p>
            <a:pPr marL="0" lvl="1"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Ориентирован</a:t>
            </a:r>
          </a:p>
          <a:p>
            <a:pPr marL="0" lvl="1"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на родителей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6021288"/>
            <a:ext cx="3725700" cy="369332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 marL="0" lvl="1" algn="ctr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5076056" y="3820398"/>
            <a:ext cx="3240360" cy="904746"/>
          </a:xfrm>
          <a:prstGeom prst="wedgeRoundRectCallout">
            <a:avLst>
              <a:gd name="adj1" fmla="val 598"/>
              <a:gd name="adj2" fmla="val -11890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normAutofit fontScale="92500" lnSpcReduction="10000"/>
          </a:bodyPr>
          <a:lstStyle/>
          <a:p>
            <a:pPr marL="0" lvl="1"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Доступен</a:t>
            </a:r>
          </a:p>
          <a:p>
            <a:pPr marL="0" lvl="1"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для ознакомления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краткой презентации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ru-RU" dirty="0" smtClean="0"/>
              <a:t>Возрастные и иные </a:t>
            </a:r>
            <a:r>
              <a:rPr lang="ru-RU" b="1" dirty="0" smtClean="0"/>
              <a:t>категории детей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на которых ориентирована Программа,</a:t>
            </a:r>
            <a:br>
              <a:rPr lang="ru-RU" dirty="0" smtClean="0"/>
            </a:br>
            <a:r>
              <a:rPr lang="ru-RU" dirty="0" smtClean="0"/>
              <a:t>в том числе категории детей с ОВЗ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ru-RU" dirty="0" smtClean="0"/>
              <a:t>Используемые</a:t>
            </a:r>
            <a:r>
              <a:rPr lang="ru-RU" b="1" dirty="0" smtClean="0"/>
              <a:t> Примерные программы</a:t>
            </a:r>
            <a:endParaRPr lang="ru-RU" dirty="0" smtClean="0"/>
          </a:p>
          <a:p>
            <a:pPr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ru-RU" b="1" dirty="0" smtClean="0"/>
              <a:t>Характеристика взаимодействия </a:t>
            </a:r>
            <a:r>
              <a:rPr lang="ru-RU" dirty="0" smtClean="0"/>
              <a:t>педагогического коллектива </a:t>
            </a:r>
            <a:r>
              <a:rPr lang="ru-RU" b="1" dirty="0" smtClean="0"/>
              <a:t>с семьями </a:t>
            </a:r>
            <a:r>
              <a:rPr lang="ru-RU" dirty="0" smtClean="0"/>
              <a:t>детей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Стандарта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/>
        </p:nvGraphicFramePr>
        <p:xfrm>
          <a:off x="178693" y="1665312"/>
          <a:ext cx="8713787" cy="478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0"/>
            <a:ext cx="2215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Общие положения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 anchor="b">
            <a:normAutofit/>
          </a:bodyPr>
          <a:lstStyle/>
          <a:p>
            <a:r>
              <a:rPr lang="ru-RU" dirty="0" smtClean="0"/>
              <a:t>I</a:t>
            </a:r>
            <a:r>
              <a:rPr lang="en-US" dirty="0" smtClean="0"/>
              <a:t>I</a:t>
            </a:r>
            <a:r>
              <a:rPr lang="ru-RU" dirty="0" smtClean="0"/>
              <a:t>. ТРЕБОВАНИЯ К СТРУКТУРЕ</a:t>
            </a:r>
            <a:br>
              <a:rPr lang="ru-RU" dirty="0" smtClean="0"/>
            </a:br>
            <a:r>
              <a:rPr lang="ru-RU" dirty="0" smtClean="0"/>
              <a:t>    ООП ДО</a:t>
            </a:r>
            <a:endParaRPr lang="ru-RU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874713" y="2133600"/>
            <a:ext cx="7772400" cy="1362075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1" i="0" u="none" strike="noStrike" kern="1200" cap="none" spc="0" normalizeH="0" baseline="0" noProof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ФЕДЕРАЛЬНЫЙ ГОСУДАРСТВЕННЫЙ ОБРАЗОВАТЕЛЬНЫЙ СТАНДАРТ</a:t>
            </a:r>
            <a:br>
              <a:rPr kumimoji="0" lang="ru-RU" sz="3200" b="1" i="0" u="none" strike="noStrike" kern="1200" cap="none" spc="0" normalizeH="0" baseline="0" noProof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ДОШКОЛЬНОГО ОБРАЗОВАНИЯ </a:t>
            </a:r>
            <a:endParaRPr kumimoji="0" lang="ru-RU" sz="3200" b="1" i="0" u="none" strike="noStrike" kern="1200" cap="none" spc="0" normalizeH="0" baseline="0" noProof="0" dirty="0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rgbClr val="FFFFFF"/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 об образовании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4" name="Содержимое 13"/>
          <p:cNvSpPr>
            <a:spLocks noGrp="1"/>
          </p:cNvSpPr>
          <p:nvPr>
            <p:ph sz="half" idx="4294967295"/>
          </p:nvPr>
        </p:nvSpPr>
        <p:spPr>
          <a:xfrm>
            <a:off x="323528" y="1639888"/>
            <a:ext cx="4752528" cy="43814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ru-RU" sz="2600" b="1" dirty="0" smtClean="0"/>
              <a:t>Статья 67. Организация приёма</a:t>
            </a:r>
            <a:br>
              <a:rPr lang="ru-RU" sz="2600" b="1" dirty="0" smtClean="0"/>
            </a:br>
            <a:r>
              <a:rPr lang="ru-RU" sz="2600" b="1" dirty="0" smtClean="0"/>
              <a:t>на обучение по основным общеобразовательным программам</a:t>
            </a:r>
          </a:p>
          <a:p>
            <a:pPr>
              <a:spcBef>
                <a:spcPts val="0"/>
              </a:spcBef>
            </a:pPr>
            <a:r>
              <a:rPr lang="ru-RU" sz="2600" dirty="0" smtClean="0"/>
              <a:t>1. Получение дошкольного образования в образовательных организациях может начинаться</a:t>
            </a:r>
            <a:br>
              <a:rPr lang="ru-RU" sz="2600" dirty="0" smtClean="0"/>
            </a:br>
            <a:r>
              <a:rPr lang="ru-RU" sz="2600" dirty="0" smtClean="0"/>
              <a:t>по достижении детьми возраста </a:t>
            </a:r>
            <a:r>
              <a:rPr lang="ru-RU" sz="2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двух месяцев.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Получение начального общего образования в образовательных организациях начинается</a:t>
            </a:r>
            <a:br>
              <a:rPr lang="ru-RU" sz="2600" dirty="0" smtClean="0"/>
            </a:br>
            <a:r>
              <a:rPr lang="ru-RU" sz="2600" dirty="0" smtClean="0"/>
              <a:t>по достижении детьми возраста </a:t>
            </a:r>
            <a:r>
              <a:rPr lang="ru-RU" sz="26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шести лет и шести месяцев</a:t>
            </a:r>
            <a:r>
              <a:rPr lang="ru-RU" sz="2600" dirty="0" smtClean="0"/>
              <a:t> при отсутствии противопоказаний по состоянию здоровья, </a:t>
            </a:r>
            <a:r>
              <a:rPr lang="ru-RU" sz="26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не позже достижения возраста восьми лет</a:t>
            </a:r>
            <a:r>
              <a:rPr lang="ru-RU" sz="2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TLobanova\Desktop\getImage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276872"/>
            <a:ext cx="4007148" cy="296529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ДО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2.7. Конкретное содержание указанных</a:t>
            </a:r>
            <a:br>
              <a:rPr lang="ru-RU" dirty="0" smtClean="0"/>
            </a:br>
            <a:r>
              <a:rPr lang="ru-RU" dirty="0" smtClean="0"/>
              <a:t>       образовательных областей зависит</a:t>
            </a:r>
            <a:br>
              <a:rPr lang="ru-RU" dirty="0" smtClean="0"/>
            </a:br>
            <a:r>
              <a:rPr lang="ru-RU" dirty="0" smtClean="0"/>
              <a:t>       от возрастных и индивидуальных </a:t>
            </a:r>
            <a:br>
              <a:rPr lang="ru-RU" dirty="0" smtClean="0"/>
            </a:br>
            <a:r>
              <a:rPr lang="ru-RU" dirty="0" smtClean="0"/>
              <a:t>       особенностей детей…</a:t>
            </a:r>
          </a:p>
          <a:p>
            <a:pPr lvl="1">
              <a:spcAft>
                <a:spcPts val="600"/>
              </a:spcAft>
            </a:pPr>
            <a:r>
              <a:rPr lang="ru-RU" dirty="0" smtClean="0"/>
              <a:t>в младенческом возрасте </a:t>
            </a:r>
            <a:r>
              <a:rPr lang="ru-RU" b="1" dirty="0" smtClean="0"/>
              <a:t>(2 месяца – 1 год)</a:t>
            </a:r>
          </a:p>
          <a:p>
            <a:pPr lvl="1">
              <a:spcAft>
                <a:spcPts val="600"/>
              </a:spcAft>
            </a:pPr>
            <a:r>
              <a:rPr lang="ru-RU" dirty="0" smtClean="0"/>
              <a:t>в раннем возрасте </a:t>
            </a:r>
            <a:r>
              <a:rPr lang="ru-RU" b="1" dirty="0" smtClean="0"/>
              <a:t>(1 год – 3 года) </a:t>
            </a:r>
          </a:p>
          <a:p>
            <a:pPr lvl="1">
              <a:spcAft>
                <a:spcPts val="600"/>
              </a:spcAft>
            </a:pPr>
            <a:r>
              <a:rPr lang="ru-RU" dirty="0" smtClean="0"/>
              <a:t>для детей дошкольного возраста</a:t>
            </a:r>
            <a:br>
              <a:rPr lang="ru-RU" dirty="0" smtClean="0"/>
            </a:br>
            <a:r>
              <a:rPr lang="ru-RU" b="1" dirty="0" smtClean="0"/>
              <a:t>(3 года – 8 лет) 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ФГОС. </a:t>
            </a:r>
            <a:r>
              <a:rPr lang="ru-RU" dirty="0" smtClean="0"/>
              <a:t>Образовательные области </a:t>
            </a:r>
            <a:endParaRPr lang="ru-RU" b="1" dirty="0"/>
          </a:p>
        </p:txBody>
      </p:sp>
      <p:graphicFrame>
        <p:nvGraphicFramePr>
          <p:cNvPr id="18" name="Содержимое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85956458"/>
              </p:ext>
            </p:extLst>
          </p:nvPr>
        </p:nvGraphicFramePr>
        <p:xfrm>
          <a:off x="457200" y="1695450"/>
          <a:ext cx="8229600" cy="4325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Части Программы</a:t>
            </a:r>
            <a:endParaRPr lang="ru-RU" dirty="0"/>
          </a:p>
        </p:txBody>
      </p:sp>
      <p:sp>
        <p:nvSpPr>
          <p:cNvPr id="6" name="Полилиния 5"/>
          <p:cNvSpPr/>
          <p:nvPr/>
        </p:nvSpPr>
        <p:spPr>
          <a:xfrm>
            <a:off x="1259632" y="1412776"/>
            <a:ext cx="7490070" cy="360040"/>
          </a:xfrm>
          <a:custGeom>
            <a:avLst/>
            <a:gdLst>
              <a:gd name="connsiteX0" fmla="*/ 0 w 6504384"/>
              <a:gd name="connsiteY0" fmla="*/ 0 h 1036915"/>
              <a:gd name="connsiteX1" fmla="*/ 6504384 w 6504384"/>
              <a:gd name="connsiteY1" fmla="*/ 0 h 1036915"/>
              <a:gd name="connsiteX2" fmla="*/ 6504384 w 6504384"/>
              <a:gd name="connsiteY2" fmla="*/ 1036915 h 1036915"/>
              <a:gd name="connsiteX3" fmla="*/ 0 w 6504384"/>
              <a:gd name="connsiteY3" fmla="*/ 1036915 h 1036915"/>
              <a:gd name="connsiteX4" fmla="*/ 0 w 6504384"/>
              <a:gd name="connsiteY4" fmla="*/ 0 h 1036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4384" h="1036915">
                <a:moveTo>
                  <a:pt x="0" y="0"/>
                </a:moveTo>
                <a:lnTo>
                  <a:pt x="6504384" y="0"/>
                </a:lnTo>
                <a:lnTo>
                  <a:pt x="6504384" y="1036915"/>
                </a:lnTo>
                <a:lnTo>
                  <a:pt x="0" y="10369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  <a:bevelB w="88900" h="121750" prst="angle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 О П   Д О</a:t>
            </a:r>
            <a:endParaRPr lang="ru-RU" sz="2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996952"/>
            <a:ext cx="7488832" cy="1656184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9" name="Полилиния 8"/>
          <p:cNvSpPr/>
          <p:nvPr/>
        </p:nvSpPr>
        <p:spPr>
          <a:xfrm>
            <a:off x="1331640" y="2564904"/>
            <a:ext cx="4536504" cy="1465086"/>
          </a:xfrm>
          <a:custGeom>
            <a:avLst/>
            <a:gdLst>
              <a:gd name="connsiteX0" fmla="*/ 0 w 5147497"/>
              <a:gd name="connsiteY0" fmla="*/ 0 h 2177521"/>
              <a:gd name="connsiteX1" fmla="*/ 5147497 w 5147497"/>
              <a:gd name="connsiteY1" fmla="*/ 0 h 2177521"/>
              <a:gd name="connsiteX2" fmla="*/ 5147497 w 5147497"/>
              <a:gd name="connsiteY2" fmla="*/ 2177521 h 2177521"/>
              <a:gd name="connsiteX3" fmla="*/ 0 w 5147497"/>
              <a:gd name="connsiteY3" fmla="*/ 2177521 h 2177521"/>
              <a:gd name="connsiteX4" fmla="*/ 0 w 5147497"/>
              <a:gd name="connsiteY4" fmla="*/ 0 h 2177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7497" h="2177521">
                <a:moveTo>
                  <a:pt x="0" y="0"/>
                </a:moveTo>
                <a:lnTo>
                  <a:pt x="5147497" y="0"/>
                </a:lnTo>
                <a:lnTo>
                  <a:pt x="5147497" y="2177521"/>
                </a:lnTo>
                <a:lnTo>
                  <a:pt x="0" y="2177521"/>
                </a:lnTo>
                <a:lnTo>
                  <a:pt x="0" y="0"/>
                </a:lnTo>
                <a:close/>
              </a:path>
            </a:pathLst>
          </a:custGeom>
          <a:solidFill>
            <a:srgbClr val="FB376F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400" b="1" i="1" kern="1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400" b="1" i="1" kern="1200" dirty="0" smtClean="0">
                <a:latin typeface="Arial" pitchFamily="34" charset="0"/>
                <a:cs typeface="Arial" pitchFamily="34" charset="0"/>
              </a:rPr>
              <a:t>не менее</a:t>
            </a:r>
            <a:r>
              <a:rPr lang="en-US" sz="2400" b="1" i="1" kern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kern="1200" dirty="0" smtClean="0">
                <a:latin typeface="Arial" pitchFamily="34" charset="0"/>
                <a:cs typeface="Arial" pitchFamily="34" charset="0"/>
              </a:rPr>
              <a:t>60%)</a:t>
            </a:r>
            <a:endParaRPr lang="ru-RU" sz="2400" b="1" i="1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олилиния 14"/>
          <p:cNvSpPr/>
          <p:nvPr/>
        </p:nvSpPr>
        <p:spPr>
          <a:xfrm>
            <a:off x="5940152" y="2564904"/>
            <a:ext cx="2736304" cy="1465086"/>
          </a:xfrm>
          <a:custGeom>
            <a:avLst/>
            <a:gdLst>
              <a:gd name="connsiteX0" fmla="*/ 0 w 1356107"/>
              <a:gd name="connsiteY0" fmla="*/ 0 h 2177521"/>
              <a:gd name="connsiteX1" fmla="*/ 1356107 w 1356107"/>
              <a:gd name="connsiteY1" fmla="*/ 0 h 2177521"/>
              <a:gd name="connsiteX2" fmla="*/ 1356107 w 1356107"/>
              <a:gd name="connsiteY2" fmla="*/ 2177521 h 2177521"/>
              <a:gd name="connsiteX3" fmla="*/ 0 w 1356107"/>
              <a:gd name="connsiteY3" fmla="*/ 2177521 h 2177521"/>
              <a:gd name="connsiteX4" fmla="*/ 0 w 1356107"/>
              <a:gd name="connsiteY4" fmla="*/ 0 h 2177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6107" h="2177521">
                <a:moveTo>
                  <a:pt x="0" y="0"/>
                </a:moveTo>
                <a:lnTo>
                  <a:pt x="1356107" y="0"/>
                </a:lnTo>
                <a:lnTo>
                  <a:pt x="1356107" y="2177521"/>
                </a:lnTo>
                <a:lnTo>
                  <a:pt x="0" y="21775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i="1" kern="1200" dirty="0" smtClean="0">
                <a:latin typeface="Arial" pitchFamily="34" charset="0"/>
                <a:cs typeface="Arial" pitchFamily="34" charset="0"/>
              </a:rPr>
              <a:t>(не более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b="1" i="1" kern="1200" dirty="0" smtClean="0">
                <a:latin typeface="Arial" pitchFamily="34" charset="0"/>
                <a:cs typeface="Arial" pitchFamily="34" charset="0"/>
              </a:rPr>
              <a:t>0%)</a:t>
            </a:r>
            <a:endParaRPr lang="ru-RU" sz="2400" b="1" i="1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5536" y="3068960"/>
            <a:ext cx="1512168" cy="504056"/>
          </a:xfrm>
          <a:prstGeom prst="homePlate">
            <a:avLst/>
          </a:prstGeom>
          <a:solidFill>
            <a:srgbClr val="F2F2F2">
              <a:alpha val="50196"/>
            </a:srgb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ФГОС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691680" y="5445224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Обязательная часть</a:t>
            </a:r>
            <a:endParaRPr lang="en-US" sz="2000" b="1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580112" y="5373216"/>
            <a:ext cx="2664296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Часть, формируемая</a:t>
            </a:r>
          </a:p>
          <a:p>
            <a:pPr algn="r">
              <a:lnSpc>
                <a:spcPct val="90000"/>
              </a:lnSpc>
            </a:pPr>
            <a: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участниками</a:t>
            </a:r>
            <a:endParaRPr lang="en-US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90000"/>
              </a:lnSpc>
            </a:pPr>
            <a: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образовательного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процесса</a:t>
            </a:r>
          </a:p>
        </p:txBody>
      </p:sp>
      <p:sp>
        <p:nvSpPr>
          <p:cNvPr id="31" name="Полилиния 30"/>
          <p:cNvSpPr/>
          <p:nvPr/>
        </p:nvSpPr>
        <p:spPr>
          <a:xfrm>
            <a:off x="1259632" y="5445224"/>
            <a:ext cx="432048" cy="384966"/>
          </a:xfrm>
          <a:custGeom>
            <a:avLst/>
            <a:gdLst>
              <a:gd name="connsiteX0" fmla="*/ 0 w 5147497"/>
              <a:gd name="connsiteY0" fmla="*/ 0 h 2177521"/>
              <a:gd name="connsiteX1" fmla="*/ 5147497 w 5147497"/>
              <a:gd name="connsiteY1" fmla="*/ 0 h 2177521"/>
              <a:gd name="connsiteX2" fmla="*/ 5147497 w 5147497"/>
              <a:gd name="connsiteY2" fmla="*/ 2177521 h 2177521"/>
              <a:gd name="connsiteX3" fmla="*/ 0 w 5147497"/>
              <a:gd name="connsiteY3" fmla="*/ 2177521 h 2177521"/>
              <a:gd name="connsiteX4" fmla="*/ 0 w 5147497"/>
              <a:gd name="connsiteY4" fmla="*/ 0 h 2177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7497" h="2177521">
                <a:moveTo>
                  <a:pt x="0" y="0"/>
                </a:moveTo>
                <a:lnTo>
                  <a:pt x="5147497" y="0"/>
                </a:lnTo>
                <a:lnTo>
                  <a:pt x="5147497" y="2177521"/>
                </a:lnTo>
                <a:lnTo>
                  <a:pt x="0" y="2177521"/>
                </a:lnTo>
                <a:lnTo>
                  <a:pt x="0" y="0"/>
                </a:lnTo>
                <a:close/>
              </a:path>
            </a:pathLst>
          </a:custGeom>
          <a:solidFill>
            <a:srgbClr val="FB376F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ru-RU" sz="2400" b="1" i="1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олилиния 14"/>
          <p:cNvSpPr/>
          <p:nvPr/>
        </p:nvSpPr>
        <p:spPr>
          <a:xfrm>
            <a:off x="8316416" y="5445224"/>
            <a:ext cx="440432" cy="431973"/>
          </a:xfrm>
          <a:custGeom>
            <a:avLst/>
            <a:gdLst>
              <a:gd name="connsiteX0" fmla="*/ 0 w 1356107"/>
              <a:gd name="connsiteY0" fmla="*/ 0 h 2177521"/>
              <a:gd name="connsiteX1" fmla="*/ 1356107 w 1356107"/>
              <a:gd name="connsiteY1" fmla="*/ 0 h 2177521"/>
              <a:gd name="connsiteX2" fmla="*/ 1356107 w 1356107"/>
              <a:gd name="connsiteY2" fmla="*/ 2177521 h 2177521"/>
              <a:gd name="connsiteX3" fmla="*/ 0 w 1356107"/>
              <a:gd name="connsiteY3" fmla="*/ 2177521 h 2177521"/>
              <a:gd name="connsiteX4" fmla="*/ 0 w 1356107"/>
              <a:gd name="connsiteY4" fmla="*/ 0 h 2177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6107" h="2177521">
                <a:moveTo>
                  <a:pt x="0" y="0"/>
                </a:moveTo>
                <a:lnTo>
                  <a:pt x="1356107" y="0"/>
                </a:lnTo>
                <a:lnTo>
                  <a:pt x="1356107" y="2177521"/>
                </a:lnTo>
                <a:lnTo>
                  <a:pt x="0" y="21775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400" b="1" i="1" kern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Структура основной образовательной программы</a:t>
            </a: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95536" y="1628800"/>
          <a:ext cx="6552728" cy="44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96336" y="1412776"/>
            <a:ext cx="1169551" cy="4824536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270" wrap="square" rtlCol="0">
            <a:spAutoFit/>
          </a:bodyPr>
          <a:lstStyle/>
          <a:p>
            <a:pPr algn="ctr"/>
            <a:r>
              <a:rPr lang="ru-RU" spc="200" dirty="0" smtClean="0">
                <a:latin typeface="Arial" pitchFamily="34" charset="0"/>
                <a:cs typeface="Arial" pitchFamily="34" charset="0"/>
              </a:rPr>
              <a:t>Обязательная часть</a:t>
            </a:r>
          </a:p>
          <a:p>
            <a:pPr algn="ctr"/>
            <a:endParaRPr lang="ru-RU" sz="1000" spc="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pc="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Часть, формируемая участниками</a:t>
            </a:r>
          </a:p>
          <a:p>
            <a:pPr algn="ctr"/>
            <a:r>
              <a:rPr lang="ru-RU" spc="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образовательного процесса</a:t>
            </a:r>
            <a:endParaRPr lang="ru-RU" spc="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6948264" y="1412776"/>
            <a:ext cx="504056" cy="4896544"/>
          </a:xfrm>
          <a:prstGeom prst="rightBrace">
            <a:avLst>
              <a:gd name="adj1" fmla="val 40893"/>
              <a:gd name="adj2" fmla="val 5000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Структура основной образовательной программы</a:t>
            </a: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95536" y="1628800"/>
          <a:ext cx="813690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8083</TotalTime>
  <Words>805</Words>
  <Application>Microsoft Office PowerPoint</Application>
  <PresentationFormat>Экран (4:3)</PresentationFormat>
  <Paragraphs>142</Paragraphs>
  <Slides>17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«ФГОС дошкольного образования. Особенности построения образовательного процесса в дошкольных образовательных организациях»</vt:lpstr>
      <vt:lpstr>Требования Стандарта</vt:lpstr>
      <vt:lpstr>  </vt:lpstr>
      <vt:lpstr>Закон об образовании</vt:lpstr>
      <vt:lpstr>ФГОС ДО</vt:lpstr>
      <vt:lpstr>ФГОС. Образовательные области </vt:lpstr>
      <vt:lpstr>Части Программы</vt:lpstr>
      <vt:lpstr>Структура основной образовательной программы</vt:lpstr>
      <vt:lpstr>Структура основной образовательной программы</vt:lpstr>
      <vt:lpstr>Целевой раздел программы</vt:lpstr>
      <vt:lpstr>Целевой раздел программы</vt:lpstr>
      <vt:lpstr>Структура основной образовательной программы</vt:lpstr>
      <vt:lpstr>Часть ОП, формируемая участниками образовательных отношений</vt:lpstr>
      <vt:lpstr>Структура основной образовательной программы</vt:lpstr>
      <vt:lpstr>Оформление Программы</vt:lpstr>
      <vt:lpstr>Дополнительный раздел Программы</vt:lpstr>
      <vt:lpstr>Содержание краткой презентации</vt:lpstr>
    </vt:vector>
  </TitlesOfParts>
  <Company>prosw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ДО</dc:title>
  <dc:creator>Пользователь Windows</dc:creator>
  <cp:lastModifiedBy>Садик</cp:lastModifiedBy>
  <cp:revision>974</cp:revision>
  <dcterms:created xsi:type="dcterms:W3CDTF">2013-06-18T05:37:53Z</dcterms:created>
  <dcterms:modified xsi:type="dcterms:W3CDTF">2015-03-27T08:58:16Z</dcterms:modified>
</cp:coreProperties>
</file>